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ppt/drawings/drawing2.xml" ContentType="application/vnd.openxmlformats-officedocument.drawingml.chartshapes+xml"/>
  <Override PartName="/ppt/notesSlides/notesSlide3.xml" ContentType="application/vnd.openxmlformats-officedocument.presentationml.notesSlide+xml"/>
  <Override PartName="/ppt/charts/chart3.xml" ContentType="application/vnd.openxmlformats-officedocument.drawingml.chart+xml"/>
  <Override PartName="/ppt/drawings/drawing3.xml" ContentType="application/vnd.openxmlformats-officedocument.drawingml.chartshapes+xml"/>
  <Override PartName="/ppt/charts/chart4.xml" ContentType="application/vnd.openxmlformats-officedocument.drawingml.chart+xml"/>
  <Override PartName="/ppt/drawings/drawing4.xml" ContentType="application/vnd.openxmlformats-officedocument.drawingml.chartshapes+xml"/>
  <Override PartName="/ppt/notesSlides/notesSlide4.xml" ContentType="application/vnd.openxmlformats-officedocument.presentationml.notesSlide+xml"/>
  <Override PartName="/ppt/charts/chart5.xml" ContentType="application/vnd.openxmlformats-officedocument.drawingml.chart+xml"/>
  <Override PartName="/ppt/drawings/drawing5.xml" ContentType="application/vnd.openxmlformats-officedocument.drawingml.chartshapes+xml"/>
  <Override PartName="/ppt/charts/chart6.xml" ContentType="application/vnd.openxmlformats-officedocument.drawingml.chart+xml"/>
  <Override PartName="/ppt/drawings/drawing6.xml" ContentType="application/vnd.openxmlformats-officedocument.drawingml.chartshapes+xml"/>
  <Override PartName="/ppt/charts/chart7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8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262" r:id="rId2"/>
    <p:sldId id="339" r:id="rId3"/>
    <p:sldId id="337" r:id="rId4"/>
    <p:sldId id="331" r:id="rId5"/>
    <p:sldId id="332" r:id="rId6"/>
    <p:sldId id="333" r:id="rId7"/>
    <p:sldId id="334" r:id="rId8"/>
    <p:sldId id="295" r:id="rId9"/>
    <p:sldId id="338" r:id="rId10"/>
  </p:sldIdLst>
  <p:sldSz cx="9144000" cy="6858000" type="screen4x3"/>
  <p:notesSz cx="6797675" cy="987266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4FCDC"/>
    <a:srgbClr val="006600"/>
    <a:srgbClr val="FFCCCC"/>
    <a:srgbClr val="009900"/>
    <a:srgbClr val="FF5050"/>
    <a:srgbClr val="FF9999"/>
    <a:srgbClr val="C3D69B"/>
    <a:srgbClr val="C6D9F1"/>
    <a:srgbClr val="4F81BD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861" autoAdjust="0"/>
    <p:restoredTop sz="93326" autoAdjust="0"/>
  </p:normalViewPr>
  <p:slideViewPr>
    <p:cSldViewPr>
      <p:cViewPr varScale="1">
        <p:scale>
          <a:sx n="105" d="100"/>
          <a:sy n="105" d="100"/>
        </p:scale>
        <p:origin x="1644" y="102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_____Microsoft_Excel1.xlsx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package" Target="../embeddings/_____Microsoft_Excel2.xlsx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3.xml"/><Relationship Id="rId1" Type="http://schemas.openxmlformats.org/officeDocument/2006/relationships/package" Target="../embeddings/_____Microsoft_Excel3.xlsx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4.xml"/><Relationship Id="rId1" Type="http://schemas.openxmlformats.org/officeDocument/2006/relationships/package" Target="../embeddings/_____Microsoft_Excel4.xlsx"/></Relationships>
</file>

<file path=ppt/charts/_rels/chart5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5.xml"/><Relationship Id="rId1" Type="http://schemas.openxmlformats.org/officeDocument/2006/relationships/package" Target="../embeddings/_____Microsoft_Excel5.xlsx"/></Relationships>
</file>

<file path=ppt/charts/_rels/chart6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6.xml"/><Relationship Id="rId1" Type="http://schemas.openxmlformats.org/officeDocument/2006/relationships/package" Target="../embeddings/_____Microsoft_Excel6.xlsx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7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8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dPt>
            <c:idx val="0"/>
            <c:bubble3D val="0"/>
            <c:spPr>
              <a:solidFill>
                <a:schemeClr val="tx2">
                  <a:lumMod val="40000"/>
                  <a:lumOff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8FA3-4B8C-84ED-BE628E775E69}"/>
              </c:ext>
            </c:extLst>
          </c:dPt>
          <c:dPt>
            <c:idx val="1"/>
            <c:bubble3D val="0"/>
            <c:spPr>
              <a:solidFill>
                <a:schemeClr val="accent3">
                  <a:lumMod val="60000"/>
                  <a:lumOff val="4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8FA3-4B8C-84ED-BE628E775E69}"/>
              </c:ext>
            </c:extLst>
          </c:dPt>
          <c:dLbls>
            <c:dLbl>
              <c:idx val="0"/>
              <c:delete val="1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8FA3-4B8C-84ED-BE628E775E69}"/>
                </c:ex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0.13418719759107223"/>
                  <c:y val="0.11284520903927342"/>
                </c:manualLayout>
              </c:layout>
              <c:tx>
                <c:rich>
                  <a:bodyPr/>
                  <a:lstStyle/>
                  <a:p>
                    <a:r>
                      <a:rPr lang="ru-RU" sz="2800" b="1" i="0" u="none" strike="noStrike" kern="1200" baseline="0" dirty="0" smtClean="0">
                        <a:solidFill>
                          <a:prstClr val="black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rPr>
                      <a:t>42 %</a:t>
                    </a:r>
                  </a:p>
                  <a:p>
                    <a:r>
                      <a:rPr lang="ru-RU" sz="2800" b="1" i="0" u="none" strike="noStrike" kern="1200" baseline="0" dirty="0" smtClean="0">
                        <a:solidFill>
                          <a:prstClr val="black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rPr>
                      <a:t>15 </a:t>
                    </a:r>
                    <a:r>
                      <a:rPr lang="ru-RU" sz="1800" b="1" i="0" u="none" strike="noStrike" kern="1200" baseline="0" dirty="0" smtClean="0">
                        <a:solidFill>
                          <a:prstClr val="black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rPr>
                      <a:t>чел.</a:t>
                    </a:r>
                    <a:endParaRPr lang="ru-RU" sz="1800" b="1" i="0" u="none" strike="noStrike" kern="1200" baseline="0" dirty="0">
                      <a:solidFill>
                        <a:prstClr val="black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endParaRPr>
                  </a:p>
                </c:rich>
              </c:tx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3-8FA3-4B8C-84ED-BE628E775E69}"/>
                </c:ext>
                <c:ext xmlns:c15="http://schemas.microsoft.com/office/drawing/2012/chart" uri="{CE6537A1-D6FC-4f65-9D91-7224C49458BB}">
                  <c15:layout>
                    <c:manualLayout>
                      <c:w val="0.2740413900371223"/>
                      <c:h val="0.25720991938395726"/>
                    </c:manualLayout>
                  </c15:layout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2800" b="1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Лист1!$A$2:$A$3</c:f>
              <c:strCache>
                <c:ptCount val="2"/>
                <c:pt idx="0">
                  <c:v>Доля участников, набравших &lt;190 баллов</c:v>
                </c:pt>
                <c:pt idx="1">
                  <c:v>Доля участников, набравших ≥ 190 баллов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58</c:v>
                </c:pt>
                <c:pt idx="1">
                  <c:v>42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8FA3-4B8C-84ED-BE628E775E6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plotVisOnly val="1"/>
    <c:dispBlanksAs val="zero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  <c:userShapes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dPt>
            <c:idx val="0"/>
            <c:bubble3D val="0"/>
            <c:spPr>
              <a:solidFill>
                <a:schemeClr val="tx2">
                  <a:lumMod val="40000"/>
                  <a:lumOff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E329-4F18-A93F-7D09C851653D}"/>
              </c:ext>
            </c:extLst>
          </c:dPt>
          <c:dPt>
            <c:idx val="1"/>
            <c:bubble3D val="0"/>
            <c:spPr>
              <a:solidFill>
                <a:schemeClr val="accent3">
                  <a:lumMod val="60000"/>
                  <a:lumOff val="4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E329-4F18-A93F-7D09C851653D}"/>
              </c:ext>
            </c:extLst>
          </c:dPt>
          <c:dLbls>
            <c:dLbl>
              <c:idx val="0"/>
              <c:delete val="1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E329-4F18-A93F-7D09C851653D}"/>
                </c:ex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0.15636397201077276"/>
                  <c:y val="7.894506327169367E-3"/>
                </c:manualLayout>
              </c:layout>
              <c:tx>
                <c:rich>
                  <a:bodyPr/>
                  <a:lstStyle/>
                  <a:p>
                    <a:r>
                      <a:rPr lang="ru-RU" sz="2800" b="1" i="0" u="none" strike="noStrike" kern="1200" baseline="0" dirty="0" smtClean="0">
                        <a:solidFill>
                          <a:prstClr val="black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rPr>
                      <a:t>55 %</a:t>
                    </a:r>
                  </a:p>
                  <a:p>
                    <a:r>
                      <a:rPr lang="ru-RU" sz="2800" b="1" i="0" u="none" strike="noStrike" kern="1200" baseline="0" dirty="0" smtClean="0">
                        <a:solidFill>
                          <a:prstClr val="black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rPr>
                      <a:t>16 </a:t>
                    </a:r>
                    <a:r>
                      <a:rPr lang="ru-RU" sz="1800" b="1" i="0" u="none" strike="noStrike" kern="1200" baseline="0" dirty="0" smtClean="0">
                        <a:solidFill>
                          <a:prstClr val="black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rPr>
                      <a:t>чел.</a:t>
                    </a:r>
                    <a:endParaRPr lang="ru-RU" sz="1800" b="1" i="0" u="none" strike="noStrike" kern="1200" baseline="0" dirty="0">
                      <a:solidFill>
                        <a:prstClr val="black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endParaRPr>
                  </a:p>
                </c:rich>
              </c:tx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3-E329-4F18-A93F-7D09C851653D}"/>
                </c:ext>
                <c:ext xmlns:c15="http://schemas.microsoft.com/office/drawing/2012/chart" uri="{CE6537A1-D6FC-4f65-9D91-7224C49458BB}">
                  <c15:layout>
                    <c:manualLayout>
                      <c:w val="0.30444988870968354"/>
                      <c:h val="0.25574377358718525"/>
                    </c:manualLayout>
                  </c15:layout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2800" b="1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defRPr>
                </a:pPr>
                <a:endParaRPr lang="ru-RU"/>
              </a:p>
            </c:txPr>
            <c:dLblPos val="ctr"/>
            <c:showLegendKey val="0"/>
            <c:showVal val="0"/>
            <c:showCatName val="0"/>
            <c:showSerName val="0"/>
            <c:showPercent val="1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Лист1!$A$2:$A$3</c:f>
              <c:strCache>
                <c:ptCount val="2"/>
                <c:pt idx="0">
                  <c:v>Доля участников, набравших &lt;190 баллов</c:v>
                </c:pt>
                <c:pt idx="1">
                  <c:v>Доля участников, набравших ≥ 190 баллов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58</c:v>
                </c:pt>
                <c:pt idx="1">
                  <c:v>55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E329-4F18-A93F-7D09C851653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plotVisOnly val="1"/>
    <c:dispBlanksAs val="zero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  <c:userShapes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autoTitleDeleted val="1"/>
    <c:plotArea>
      <c:layout>
        <c:manualLayout>
          <c:layoutTarget val="inner"/>
          <c:xMode val="edge"/>
          <c:yMode val="edge"/>
          <c:x val="3.3449348539817417E-2"/>
          <c:y val="6.0653850961004334E-2"/>
          <c:w val="0.93918300265487742"/>
          <c:h val="0.83164296418294492"/>
        </c:manualLayout>
      </c:layout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dPt>
            <c:idx val="0"/>
            <c:bubble3D val="0"/>
            <c:spPr>
              <a:solidFill>
                <a:schemeClr val="tx2">
                  <a:lumMod val="40000"/>
                  <a:lumOff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D80B-4F9F-A109-06D69B126E2F}"/>
              </c:ext>
            </c:extLst>
          </c:dPt>
          <c:dPt>
            <c:idx val="1"/>
            <c:bubble3D val="0"/>
            <c:spPr>
              <a:solidFill>
                <a:schemeClr val="accent3">
                  <a:lumMod val="60000"/>
                  <a:lumOff val="4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D80B-4F9F-A109-06D69B126E2F}"/>
              </c:ext>
            </c:extLst>
          </c:dPt>
          <c:dLbls>
            <c:dLbl>
              <c:idx val="0"/>
              <c:delete val="1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D80B-4F9F-A109-06D69B126E2F}"/>
                </c:ex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0.21175688333480189"/>
                  <c:y val="4.8424026403081364E-3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38 %</a:t>
                    </a:r>
                    <a:endParaRPr lang="en-US" dirty="0"/>
                  </a:p>
                </c:rich>
              </c:tx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3-D80B-4F9F-A109-06D69B126E2F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2800" b="1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Лист1!$A$2:$A$3</c:f>
              <c:strCache>
                <c:ptCount val="2"/>
                <c:pt idx="0">
                  <c:v>Количество участников, набравших &lt;220 баллов</c:v>
                </c:pt>
                <c:pt idx="1">
                  <c:v>Количество участников, набравших ≥ 220 баллов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62</c:v>
                </c:pt>
                <c:pt idx="1">
                  <c:v>38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D80B-4F9F-A109-06D69B126E2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plotVisOnly val="1"/>
    <c:dispBlanksAs val="zero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  <c:userShapes r:id="rId2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autoTitleDeleted val="1"/>
    <c:plotArea>
      <c:layout>
        <c:manualLayout>
          <c:layoutTarget val="inner"/>
          <c:xMode val="edge"/>
          <c:yMode val="edge"/>
          <c:x val="4.7486090977808225E-2"/>
          <c:y val="8.7507689858672424E-2"/>
          <c:w val="0.92004159407052788"/>
          <c:h val="0.80655818507727994"/>
        </c:manualLayout>
      </c:layout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dPt>
            <c:idx val="0"/>
            <c:bubble3D val="0"/>
            <c:spPr>
              <a:solidFill>
                <a:schemeClr val="tx2">
                  <a:lumMod val="40000"/>
                  <a:lumOff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C96E-4D6A-A666-96DD356422CE}"/>
              </c:ext>
            </c:extLst>
          </c:dPt>
          <c:dPt>
            <c:idx val="1"/>
            <c:bubble3D val="0"/>
            <c:spPr>
              <a:solidFill>
                <a:schemeClr val="accent3">
                  <a:lumMod val="60000"/>
                  <a:lumOff val="4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C96E-4D6A-A666-96DD356422CE}"/>
              </c:ext>
            </c:extLst>
          </c:dPt>
          <c:dLbls>
            <c:dLbl>
              <c:idx val="0"/>
              <c:delete val="1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C96E-4D6A-A666-96DD356422CE}"/>
                </c:ex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0.20389204362081201"/>
                  <c:y val="0.22243504442657844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14</a:t>
                    </a:r>
                    <a:r>
                      <a:rPr lang="en-US" baseline="0" dirty="0" smtClean="0"/>
                      <a:t> </a:t>
                    </a:r>
                    <a:r>
                      <a:rPr lang="en-US" dirty="0" smtClean="0"/>
                      <a:t>%</a:t>
                    </a:r>
                    <a:endParaRPr lang="en-US" dirty="0"/>
                  </a:p>
                </c:rich>
              </c:tx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3-C96E-4D6A-A666-96DD356422CE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2800" b="1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Лист1!$A$2:$A$3</c:f>
              <c:strCache>
                <c:ptCount val="2"/>
                <c:pt idx="0">
                  <c:v>Количество участников, набравших &lt;220 баллов</c:v>
                </c:pt>
                <c:pt idx="1">
                  <c:v>Количество участников, набравших ≥ 220 баллов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86</c:v>
                </c:pt>
                <c:pt idx="1">
                  <c:v>14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C96E-4D6A-A666-96DD356422C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plotVisOnly val="1"/>
    <c:dispBlanksAs val="zero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  <c:userShapes r:id="rId2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autoTitleDeleted val="1"/>
    <c:plotArea>
      <c:layout>
        <c:manualLayout>
          <c:layoutTarget val="inner"/>
          <c:xMode val="edge"/>
          <c:yMode val="edge"/>
          <c:x val="2.7367648805305157E-2"/>
          <c:y val="7.1676931729807797E-2"/>
          <c:w val="0.93918300265487742"/>
          <c:h val="0.85113459615598264"/>
        </c:manualLayout>
      </c:layout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dPt>
            <c:idx val="0"/>
            <c:bubble3D val="0"/>
            <c:spPr>
              <a:solidFill>
                <a:schemeClr val="tx2">
                  <a:lumMod val="40000"/>
                  <a:lumOff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F7C4-4FEC-990A-F79E927FE232}"/>
              </c:ext>
            </c:extLst>
          </c:dPt>
          <c:dPt>
            <c:idx val="1"/>
            <c:bubble3D val="0"/>
            <c:spPr>
              <a:solidFill>
                <a:schemeClr val="accent3">
                  <a:lumMod val="60000"/>
                  <a:lumOff val="4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F7C4-4FEC-990A-F79E927FE232}"/>
              </c:ext>
            </c:extLst>
          </c:dPt>
          <c:dLbls>
            <c:dLbl>
              <c:idx val="0"/>
              <c:delete val="1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F7C4-4FEC-990A-F79E927FE232}"/>
                </c:ex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0.2167316658302334"/>
                  <c:y val="2.2553049661148763E-2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24</a:t>
                    </a:r>
                    <a:r>
                      <a:rPr lang="en-US" baseline="0" dirty="0" smtClean="0"/>
                      <a:t> </a:t>
                    </a:r>
                    <a:r>
                      <a:rPr lang="en-US" dirty="0" smtClean="0"/>
                      <a:t>%</a:t>
                    </a:r>
                    <a:endParaRPr lang="en-US" dirty="0"/>
                  </a:p>
                </c:rich>
              </c:tx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3-F7C4-4FEC-990A-F79E927FE232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2800" b="1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Лист1!$A$2:$A$3</c:f>
              <c:strCache>
                <c:ptCount val="2"/>
                <c:pt idx="0">
                  <c:v>Доля участников, набравших &lt;240 баллов</c:v>
                </c:pt>
                <c:pt idx="1">
                  <c:v>доля участников, набравших ≥ 240 баллов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76</c:v>
                </c:pt>
                <c:pt idx="1">
                  <c:v>24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F7C4-4FEC-990A-F79E927FE23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340"/>
      </c:pieChart>
      <c:spPr>
        <a:noFill/>
        <a:ln>
          <a:noFill/>
        </a:ln>
        <a:effectLst/>
      </c:spPr>
    </c:plotArea>
    <c:plotVisOnly val="1"/>
    <c:dispBlanksAs val="zero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  <c:userShapes r:id="rId2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autoTitleDeleted val="1"/>
    <c:plotArea>
      <c:layout>
        <c:manualLayout>
          <c:layoutTarget val="inner"/>
          <c:xMode val="edge"/>
          <c:yMode val="edge"/>
          <c:x val="3.3030307257517467E-2"/>
          <c:y val="9.5893988561801605E-2"/>
          <c:w val="0.92793387507450731"/>
          <c:h val="0.81347698514427091"/>
        </c:manualLayout>
      </c:layout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dPt>
            <c:idx val="0"/>
            <c:bubble3D val="0"/>
            <c:spPr>
              <a:solidFill>
                <a:schemeClr val="tx2">
                  <a:lumMod val="40000"/>
                  <a:lumOff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9B41-4CC0-B3FA-65AD6278D119}"/>
              </c:ext>
            </c:extLst>
          </c:dPt>
          <c:dPt>
            <c:idx val="1"/>
            <c:bubble3D val="0"/>
            <c:spPr>
              <a:solidFill>
                <a:schemeClr val="accent3">
                  <a:lumMod val="60000"/>
                  <a:lumOff val="4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9B41-4CC0-B3FA-65AD6278D119}"/>
              </c:ext>
            </c:extLst>
          </c:dPt>
          <c:dLbls>
            <c:dLbl>
              <c:idx val="0"/>
              <c:delete val="1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9B41-4CC0-B3FA-65AD6278D119}"/>
                </c:ex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0.19043946386396898"/>
                  <c:y val="0.18315730258826962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8</a:t>
                    </a:r>
                    <a:r>
                      <a:rPr lang="en-US" baseline="0" dirty="0" smtClean="0"/>
                      <a:t> </a:t>
                    </a:r>
                    <a:r>
                      <a:rPr lang="en-US" dirty="0" smtClean="0"/>
                      <a:t>%</a:t>
                    </a:r>
                    <a:endParaRPr lang="en-US" dirty="0"/>
                  </a:p>
                </c:rich>
              </c:tx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3-9B41-4CC0-B3FA-65AD6278D119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2800" b="1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defRPr>
                </a:pPr>
                <a:endParaRPr lang="ru-RU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Лист1!$A$2:$A$3</c:f>
              <c:strCache>
                <c:ptCount val="2"/>
                <c:pt idx="0">
                  <c:v>Доля участников, набравших &lt;240 баллов</c:v>
                </c:pt>
                <c:pt idx="1">
                  <c:v>Доля участников, набравших ≥ 240 баллов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92</c:v>
                </c:pt>
                <c:pt idx="1">
                  <c:v>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9B41-4CC0-B3FA-65AD6278D11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340"/>
      </c:pieChart>
      <c:spPr>
        <a:noFill/>
        <a:ln>
          <a:noFill/>
        </a:ln>
        <a:effectLst/>
      </c:spPr>
    </c:plotArea>
    <c:plotVisOnly val="1"/>
    <c:dispBlanksAs val="zero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  <c:userShapes r:id="rId2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sng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sz="3200" b="1" u="sng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11  класс</a:t>
            </a:r>
            <a:endParaRPr lang="ru-RU" sz="3200" b="1" u="sng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c:rich>
      </c:tx>
      <c:layout>
        <c:manualLayout>
          <c:xMode val="edge"/>
          <c:yMode val="edge"/>
          <c:x val="0.22848561471307122"/>
          <c:y val="3.5582427604118873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sng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/>
      <c:barChart>
        <c:barDir val="bar"/>
        <c:grouping val="percent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"5"</c:v>
                </c:pt>
              </c:strCache>
            </c:strRef>
          </c:tx>
          <c:spPr>
            <a:solidFill>
              <a:srgbClr val="009900"/>
            </a:solidFill>
            <a:ln>
              <a:noFill/>
            </a:ln>
            <a:effectLst/>
          </c:spPr>
          <c:invertIfNegative val="0"/>
          <c:dLbls>
            <c:spPr>
              <a:solidFill>
                <a:schemeClr val="lt1"/>
              </a:solidFill>
              <a:ln w="25400" cap="flat" cmpd="sng" algn="ctr">
                <a:solidFill>
                  <a:schemeClr val="accent3">
                    <a:lumMod val="75000"/>
                  </a:schemeClr>
                </a:solidFill>
                <a:prstDash val="solid"/>
              </a:ln>
              <a:effectLst/>
            </c:spPr>
            <c:txPr>
              <a:bodyPr rot="0" spcFirstLastPara="1" vertOverflow="ellipsis" vert="horz" wrap="square" lIns="38100" tIns="19050" rIns="38100" bIns="19050" anchor="ctr" anchorCtr="0">
                <a:spAutoFit/>
              </a:bodyPr>
              <a:lstStyle/>
              <a:p>
                <a:pPr algn="ctr">
                  <a:defRPr sz="1600" b="1" i="0" u="none" strike="noStrike" kern="1200" baseline="0">
                    <a:solidFill>
                      <a:schemeClr val="dk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Лист1!$A$2:$A$3</c:f>
              <c:numCache>
                <c:formatCode>General</c:formatCode>
                <c:ptCount val="2"/>
                <c:pt idx="0">
                  <c:v>2025</c:v>
                </c:pt>
                <c:pt idx="1">
                  <c:v>2024</c:v>
                </c:pt>
              </c:numCache>
            </c:numRef>
          </c:cat>
          <c:val>
            <c:numRef>
              <c:f>Лист1!$B$2:$B$3</c:f>
              <c:numCache>
                <c:formatCode>0.0%</c:formatCode>
                <c:ptCount val="2"/>
                <c:pt idx="0">
                  <c:v>0.14000000000000001</c:v>
                </c:pt>
                <c:pt idx="1">
                  <c:v>9.7600000000000006E-2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"4" и "5"</c:v>
                </c:pt>
              </c:strCache>
            </c:strRef>
          </c:tx>
          <c:spPr>
            <a:solidFill>
              <a:srgbClr val="92D050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5.0571062703057539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1.3322771472158145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solidFill>
                <a:schemeClr val="lt1"/>
              </a:solidFill>
              <a:ln w="25400" cap="flat" cmpd="sng" algn="ctr">
                <a:solidFill>
                  <a:schemeClr val="accent3"/>
                </a:solidFill>
                <a:prstDash val="solid"/>
              </a:ln>
              <a:effectLst/>
            </c:spPr>
            <c:txPr>
              <a:bodyPr rot="0" spcFirstLastPara="1" vertOverflow="ellipsis" vert="horz" wrap="square" lIns="38100" tIns="19050" rIns="38100" bIns="19050" anchor="ctr" anchorCtr="0">
                <a:spAutoFit/>
              </a:bodyPr>
              <a:lstStyle/>
              <a:p>
                <a:pPr algn="ctr">
                  <a:defRPr sz="1600" b="1" i="0" u="none" strike="noStrike" kern="1200" baseline="0">
                    <a:solidFill>
                      <a:schemeClr val="dk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Лист1!$A$2:$A$3</c:f>
              <c:numCache>
                <c:formatCode>General</c:formatCode>
                <c:ptCount val="2"/>
                <c:pt idx="0">
                  <c:v>2025</c:v>
                </c:pt>
                <c:pt idx="1">
                  <c:v>2024</c:v>
                </c:pt>
              </c:numCache>
            </c:numRef>
          </c:cat>
          <c:val>
            <c:numRef>
              <c:f>Лист1!$C$2:$C$3</c:f>
              <c:numCache>
                <c:formatCode>0.0%</c:formatCode>
                <c:ptCount val="2"/>
                <c:pt idx="0">
                  <c:v>0.49399999999999999</c:v>
                </c:pt>
                <c:pt idx="1">
                  <c:v>0.54879999999999995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с "3"</c:v>
                </c:pt>
              </c:strCache>
            </c:strRef>
          </c:tx>
          <c:spPr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</c:dPt>
          <c:dPt>
            <c:idx val="1"/>
            <c:invertIfNegative val="0"/>
            <c:bubble3D val="0"/>
          </c:dPt>
          <c:dLbls>
            <c:dLbl>
              <c:idx val="0"/>
              <c:layout>
                <c:manualLayout>
                  <c:x val="-6.1196045386264039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-6.9029711402822963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solidFill>
                <a:schemeClr val="lt1"/>
              </a:solidFill>
              <a:ln w="25400" cap="flat" cmpd="sng" algn="ctr">
                <a:solidFill>
                  <a:schemeClr val="accent4">
                    <a:lumMod val="75000"/>
                  </a:schemeClr>
                </a:solidFill>
                <a:prstDash val="solid"/>
              </a:ln>
              <a:effectLst/>
            </c:spPr>
            <c:txPr>
              <a:bodyPr rot="0" spcFirstLastPara="1" vertOverflow="ellipsis" vert="horz" wrap="square" lIns="38100" tIns="19050" rIns="38100" bIns="19050" anchor="ctr" anchorCtr="0">
                <a:spAutoFit/>
              </a:bodyPr>
              <a:lstStyle/>
              <a:p>
                <a:pPr algn="ctr">
                  <a:defRPr sz="1600" b="1" i="0" u="none" strike="noStrike" kern="1200" baseline="0">
                    <a:solidFill>
                      <a:schemeClr val="dk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Лист1!$A$2:$A$3</c:f>
              <c:numCache>
                <c:formatCode>General</c:formatCode>
                <c:ptCount val="2"/>
                <c:pt idx="0">
                  <c:v>2025</c:v>
                </c:pt>
                <c:pt idx="1">
                  <c:v>2024</c:v>
                </c:pt>
              </c:numCache>
            </c:numRef>
          </c:cat>
          <c:val>
            <c:numRef>
              <c:f>Лист1!$D$2:$D$3</c:f>
              <c:numCache>
                <c:formatCode>0.0%</c:formatCode>
                <c:ptCount val="2"/>
                <c:pt idx="0">
                  <c:v>0.36599999999999999</c:v>
                </c:pt>
                <c:pt idx="1">
                  <c:v>0.35370000000000001</c:v>
                </c:pt>
              </c:numCache>
            </c:numRef>
          </c:val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не получили аттестат</c:v>
                </c:pt>
              </c:strCache>
            </c:strRef>
          </c:tx>
          <c:spPr>
            <a:solidFill>
              <a:srgbClr val="FF0000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1.628338735485978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1.4803079413508993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solidFill>
                <a:schemeClr val="lt1"/>
              </a:solidFill>
              <a:ln w="25400" cap="flat" cmpd="sng" algn="ctr">
                <a:solidFill>
                  <a:schemeClr val="accent2"/>
                </a:solidFill>
                <a:prstDash val="solid"/>
              </a:ln>
              <a:effectLst/>
            </c:spPr>
            <c:txPr>
              <a:bodyPr rot="0" spcFirstLastPara="1" vertOverflow="ellipsis" vert="horz" wrap="square" lIns="38100" tIns="19050" rIns="38100" bIns="19050" anchor="ctr" anchorCtr="0">
                <a:spAutoFit/>
              </a:bodyPr>
              <a:lstStyle/>
              <a:p>
                <a:pPr algn="ctr">
                  <a:defRPr sz="1600" b="1" i="0" u="none" strike="noStrike" kern="1200" baseline="0">
                    <a:solidFill>
                      <a:schemeClr val="dk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Лист1!$A$2:$A$3</c:f>
              <c:numCache>
                <c:formatCode>General</c:formatCode>
                <c:ptCount val="2"/>
                <c:pt idx="0">
                  <c:v>2025</c:v>
                </c:pt>
                <c:pt idx="1">
                  <c:v>2024</c:v>
                </c:pt>
              </c:numCache>
            </c:numRef>
          </c:cat>
          <c:val>
            <c:numRef>
              <c:f>Лист1!$E$2:$E$3</c:f>
              <c:numCache>
                <c:formatCode>0%</c:formatCode>
                <c:ptCount val="2"/>
                <c:pt idx="0">
                  <c:v>0</c:v>
                </c:pt>
                <c:pt idx="1">
                  <c:v>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30"/>
        <c:overlap val="100"/>
        <c:axId val="428286480"/>
        <c:axId val="428286872"/>
      </c:barChart>
      <c:catAx>
        <c:axId val="428286480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428286872"/>
        <c:crosses val="autoZero"/>
        <c:auto val="1"/>
        <c:lblAlgn val="ctr"/>
        <c:lblOffset val="100"/>
        <c:noMultiLvlLbl val="0"/>
      </c:catAx>
      <c:valAx>
        <c:axId val="428286872"/>
        <c:scaling>
          <c:orientation val="minMax"/>
        </c:scaling>
        <c:delete val="1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crossAx val="42828648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"/>
          <c:y val="0.78715463101412841"/>
          <c:w val="0.85596839127884072"/>
          <c:h val="0.13199729932247145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sng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sz="3200" b="1" u="sng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9  класс</a:t>
            </a:r>
            <a:endParaRPr lang="ru-RU" sz="3200" b="1" u="sng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c:rich>
      </c:tx>
      <c:layout>
        <c:manualLayout>
          <c:xMode val="edge"/>
          <c:yMode val="edge"/>
          <c:x val="0.22848561471307122"/>
          <c:y val="3.5582427604118873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sng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/>
      <c:barChart>
        <c:barDir val="bar"/>
        <c:grouping val="percent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"5"</c:v>
                </c:pt>
              </c:strCache>
            </c:strRef>
          </c:tx>
          <c:spPr>
            <a:solidFill>
              <a:srgbClr val="009900"/>
            </a:solidFill>
            <a:ln>
              <a:noFill/>
            </a:ln>
            <a:effectLst/>
          </c:spPr>
          <c:invertIfNegative val="0"/>
          <c:dLbls>
            <c:spPr>
              <a:solidFill>
                <a:schemeClr val="lt1"/>
              </a:solidFill>
              <a:ln w="25400" cap="flat" cmpd="sng" algn="ctr">
                <a:solidFill>
                  <a:schemeClr val="accent3">
                    <a:lumMod val="75000"/>
                  </a:schemeClr>
                </a:solidFill>
                <a:prstDash val="solid"/>
              </a:ln>
              <a:effectLst/>
            </c:spPr>
            <c:txPr>
              <a:bodyPr rot="0" spcFirstLastPara="1" vertOverflow="ellipsis" vert="horz" wrap="square" lIns="38100" tIns="19050" rIns="38100" bIns="19050" anchor="ctr" anchorCtr="0">
                <a:spAutoFit/>
              </a:bodyPr>
              <a:lstStyle/>
              <a:p>
                <a:pPr algn="ctr">
                  <a:defRPr sz="1600" b="1" i="0" u="none" strike="noStrike" kern="1200" baseline="0">
                    <a:solidFill>
                      <a:schemeClr val="dk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Лист1!$A$2:$A$3</c:f>
              <c:numCache>
                <c:formatCode>General</c:formatCode>
                <c:ptCount val="2"/>
                <c:pt idx="0">
                  <c:v>2025</c:v>
                </c:pt>
                <c:pt idx="1">
                  <c:v>2024</c:v>
                </c:pt>
              </c:numCache>
            </c:numRef>
          </c:cat>
          <c:val>
            <c:numRef>
              <c:f>Лист1!$B$2:$B$3</c:f>
              <c:numCache>
                <c:formatCode>0.0%</c:formatCode>
                <c:ptCount val="2"/>
                <c:pt idx="0">
                  <c:v>9.5000000000000001E-2</c:v>
                </c:pt>
                <c:pt idx="1">
                  <c:v>8.1000000000000003E-2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"4" и "5"</c:v>
                </c:pt>
              </c:strCache>
            </c:strRef>
          </c:tx>
          <c:spPr>
            <a:solidFill>
              <a:srgbClr val="92D050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5.0571062703057539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1.3322771472158145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separator> </c:separator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solidFill>
                <a:schemeClr val="lt1"/>
              </a:solidFill>
              <a:ln w="25400" cap="flat" cmpd="sng" algn="ctr">
                <a:solidFill>
                  <a:schemeClr val="accent3"/>
                </a:solidFill>
                <a:prstDash val="solid"/>
              </a:ln>
              <a:effectLst/>
            </c:spPr>
            <c:txPr>
              <a:bodyPr rot="0" spcFirstLastPara="1" vertOverflow="ellipsis" vert="horz" wrap="square" lIns="38100" tIns="19050" rIns="38100" bIns="19050" anchor="ctr" anchorCtr="0">
                <a:spAutoFit/>
              </a:bodyPr>
              <a:lstStyle/>
              <a:p>
                <a:pPr algn="ctr">
                  <a:defRPr sz="1600" b="1" i="0" u="none" strike="noStrike" kern="1200" baseline="0">
                    <a:solidFill>
                      <a:schemeClr val="dk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Лист1!$A$2:$A$3</c:f>
              <c:numCache>
                <c:formatCode>General</c:formatCode>
                <c:ptCount val="2"/>
                <c:pt idx="0">
                  <c:v>2025</c:v>
                </c:pt>
                <c:pt idx="1">
                  <c:v>2024</c:v>
                </c:pt>
              </c:numCache>
            </c:numRef>
          </c:cat>
          <c:val>
            <c:numRef>
              <c:f>Лист1!$C$2:$C$3</c:f>
              <c:numCache>
                <c:formatCode>0.0%</c:formatCode>
                <c:ptCount val="2"/>
                <c:pt idx="0">
                  <c:v>0.34799999999999998</c:v>
                </c:pt>
                <c:pt idx="1">
                  <c:v>0.31900000000000001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с "3"</c:v>
                </c:pt>
              </c:strCache>
            </c:strRef>
          </c:tx>
          <c:spPr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accent4">
                  <a:lumMod val="40000"/>
                  <a:lumOff val="60000"/>
                </a:schemeClr>
              </a:solidFill>
              <a:ln>
                <a:noFill/>
              </a:ln>
              <a:effectLst/>
            </c:spPr>
          </c:dPt>
          <c:dPt>
            <c:idx val="1"/>
            <c:invertIfNegative val="0"/>
            <c:bubble3D val="0"/>
            <c:spPr>
              <a:solidFill>
                <a:schemeClr val="accent4">
                  <a:lumMod val="40000"/>
                  <a:lumOff val="60000"/>
                </a:schemeClr>
              </a:solidFill>
              <a:ln>
                <a:noFill/>
              </a:ln>
              <a:effectLst/>
            </c:spPr>
          </c:dPt>
          <c:dLbls>
            <c:dLbl>
              <c:idx val="0"/>
              <c:layout>
                <c:manualLayout>
                  <c:x val="-6.1196045386264039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-6.9029711402822963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solidFill>
                <a:schemeClr val="lt1"/>
              </a:solidFill>
              <a:ln w="25400" cap="flat" cmpd="sng" algn="ctr">
                <a:solidFill>
                  <a:schemeClr val="accent4">
                    <a:lumMod val="75000"/>
                  </a:schemeClr>
                </a:solidFill>
                <a:prstDash val="solid"/>
              </a:ln>
              <a:effectLst/>
            </c:spPr>
            <c:txPr>
              <a:bodyPr rot="0" spcFirstLastPara="1" vertOverflow="ellipsis" vert="horz" wrap="square" lIns="38100" tIns="19050" rIns="38100" bIns="19050" anchor="ctr" anchorCtr="0">
                <a:spAutoFit/>
              </a:bodyPr>
              <a:lstStyle/>
              <a:p>
                <a:pPr algn="ctr">
                  <a:defRPr sz="1600" b="1" i="0" u="none" strike="noStrike" kern="1200" baseline="0">
                    <a:solidFill>
                      <a:schemeClr val="dk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Лист1!$A$2:$A$3</c:f>
              <c:numCache>
                <c:formatCode>General</c:formatCode>
                <c:ptCount val="2"/>
                <c:pt idx="0">
                  <c:v>2025</c:v>
                </c:pt>
                <c:pt idx="1">
                  <c:v>2024</c:v>
                </c:pt>
              </c:numCache>
            </c:numRef>
          </c:cat>
          <c:val>
            <c:numRef>
              <c:f>Лист1!$D$2:$D$3</c:f>
              <c:numCache>
                <c:formatCode>0.0%</c:formatCode>
                <c:ptCount val="2"/>
                <c:pt idx="0">
                  <c:v>0.55700000000000005</c:v>
                </c:pt>
                <c:pt idx="1">
                  <c:v>0.6</c:v>
                </c:pt>
              </c:numCache>
            </c:numRef>
          </c:val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не получили аттестат</c:v>
                </c:pt>
              </c:strCache>
            </c:strRef>
          </c:tx>
          <c:spPr>
            <a:solidFill>
              <a:srgbClr val="FF0000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1.628338735485978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1.4803079413508993E-2"/>
                  <c:y val="0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0">
                    <a:spAutoFit/>
                  </a:bodyPr>
                  <a:lstStyle/>
                  <a:p>
                    <a:pPr algn="ctr">
                      <a:defRPr sz="1600" b="1" i="0" u="none" strike="noStrike" kern="1200" baseline="0">
                        <a:solidFill>
                          <a:schemeClr val="dk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 dirty="0" smtClean="0"/>
                      <a:t>0%</a:t>
                    </a:r>
                    <a:endParaRPr lang="en-US" dirty="0"/>
                  </a:p>
                </c:rich>
              </c:tx>
              <c:numFmt formatCode="0.0%" sourceLinked="0"/>
              <c:spPr>
                <a:solidFill>
                  <a:schemeClr val="lt1"/>
                </a:solidFill>
                <a:ln w="25400" cap="flat" cmpd="sng" algn="ctr">
                  <a:solidFill>
                    <a:schemeClr val="accent2"/>
                  </a:solidFill>
                  <a:prstDash val="solid"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0">
                  <a:spAutoFit/>
                </a:bodyPr>
                <a:lstStyle/>
                <a:p>
                  <a:pPr algn="ctr">
                    <a:defRPr sz="1600" b="1" i="0" u="none" strike="noStrike" kern="1200" baseline="0">
                      <a:solidFill>
                        <a:schemeClr val="dk1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solidFill>
                <a:schemeClr val="lt1"/>
              </a:solidFill>
              <a:ln w="25400" cap="flat" cmpd="sng" algn="ctr">
                <a:solidFill>
                  <a:schemeClr val="accent2"/>
                </a:solidFill>
                <a:prstDash val="solid"/>
              </a:ln>
              <a:effectLst/>
            </c:spPr>
            <c:txPr>
              <a:bodyPr rot="0" spcFirstLastPara="1" vertOverflow="ellipsis" vert="horz" wrap="square" lIns="38100" tIns="19050" rIns="38100" bIns="19050" anchor="ctr" anchorCtr="0">
                <a:spAutoFit/>
              </a:bodyPr>
              <a:lstStyle/>
              <a:p>
                <a:pPr algn="ctr">
                  <a:defRPr sz="1600" b="1" i="0" u="none" strike="noStrike" kern="1200" baseline="0">
                    <a:solidFill>
                      <a:schemeClr val="dk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Лист1!$A$2:$A$3</c:f>
              <c:numCache>
                <c:formatCode>General</c:formatCode>
                <c:ptCount val="2"/>
                <c:pt idx="0">
                  <c:v>2025</c:v>
                </c:pt>
                <c:pt idx="1">
                  <c:v>2024</c:v>
                </c:pt>
              </c:numCache>
            </c:numRef>
          </c:cat>
          <c:val>
            <c:numRef>
              <c:f>Лист1!$E$2:$E$3</c:f>
              <c:numCache>
                <c:formatCode>0%</c:formatCode>
                <c:ptCount val="2"/>
                <c:pt idx="0">
                  <c:v>0</c:v>
                </c:pt>
                <c:pt idx="1">
                  <c:v>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30"/>
        <c:overlap val="100"/>
        <c:axId val="428287264"/>
        <c:axId val="428284520"/>
      </c:barChart>
      <c:catAx>
        <c:axId val="428287264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428284520"/>
        <c:crosses val="autoZero"/>
        <c:auto val="1"/>
        <c:lblAlgn val="ctr"/>
        <c:lblOffset val="100"/>
        <c:noMultiLvlLbl val="0"/>
      </c:catAx>
      <c:valAx>
        <c:axId val="428284520"/>
        <c:scaling>
          <c:orientation val="minMax"/>
        </c:scaling>
        <c:delete val="1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crossAx val="42828726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"/>
          <c:y val="0.78715463101412841"/>
          <c:w val="0.85596839127884072"/>
          <c:h val="0.13199729932247145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7FBDDFC-7F14-4B4E-AA2D-F3ED1F841CA8}" type="doc">
      <dgm:prSet loTypeId="urn:microsoft.com/office/officeart/2005/8/layout/hList9" loCatId="list" qsTypeId="urn:microsoft.com/office/officeart/2005/8/quickstyle/simple2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50D78108-4657-4E54-8B3C-F19927B92F1F}">
      <dgm:prSet phldrT="[Текст]" custT="1"/>
      <dgm:spPr/>
      <dgm:t>
        <a:bodyPr/>
        <a:lstStyle/>
        <a:p>
          <a:pPr>
            <a:lnSpc>
              <a:spcPct val="100000"/>
            </a:lnSpc>
          </a:pPr>
          <a:r>
            <a:rPr lang="ru-RU" sz="5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100</a:t>
          </a:r>
          <a:br>
            <a:rPr lang="ru-RU" sz="5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</a:br>
          <a:r>
            <a:rPr lang="ru-RU" sz="1400" dirty="0" smtClean="0"/>
            <a:t>баллов</a:t>
          </a:r>
          <a:endParaRPr lang="ru-RU" sz="1400" dirty="0"/>
        </a:p>
      </dgm:t>
    </dgm:pt>
    <dgm:pt modelId="{55802983-5C16-489C-916D-259DD8FC15FB}" type="parTrans" cxnId="{6C72D4AF-71A6-42EA-81A0-566FA8B520FC}">
      <dgm:prSet/>
      <dgm:spPr/>
      <dgm:t>
        <a:bodyPr/>
        <a:lstStyle/>
        <a:p>
          <a:endParaRPr lang="ru-RU"/>
        </a:p>
      </dgm:t>
    </dgm:pt>
    <dgm:pt modelId="{9272A221-2526-4035-9496-67A90C38D17A}" type="sibTrans" cxnId="{6C72D4AF-71A6-42EA-81A0-566FA8B520FC}">
      <dgm:prSet/>
      <dgm:spPr/>
      <dgm:t>
        <a:bodyPr/>
        <a:lstStyle/>
        <a:p>
          <a:endParaRPr lang="ru-RU"/>
        </a:p>
      </dgm:t>
    </dgm:pt>
    <dgm:pt modelId="{30151BEC-7DC9-4F6A-916C-7EA882624611}">
      <dgm:prSet phldrT="[Текст]" custT="1"/>
      <dgm:spPr>
        <a:solidFill>
          <a:schemeClr val="accent3">
            <a:lumMod val="60000"/>
            <a:lumOff val="40000"/>
          </a:schemeClr>
        </a:solidFill>
      </dgm:spPr>
      <dgm:t>
        <a:bodyPr/>
        <a:lstStyle/>
        <a:p>
          <a:pPr algn="l"/>
          <a:r>
            <a:rPr lang="ru-RU" sz="360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94 </a:t>
          </a:r>
          <a:r>
            <a:rPr lang="ru-RU" sz="1700" b="1" dirty="0" smtClean="0">
              <a:solidFill>
                <a:schemeClr val="tx1"/>
              </a:solidFill>
              <a:effectLst/>
            </a:rPr>
            <a:t>работы в 2025 г.     </a:t>
          </a:r>
          <a:endParaRPr lang="ru-RU" sz="1700" b="1" dirty="0">
            <a:solidFill>
              <a:schemeClr val="tx1"/>
            </a:solidFill>
            <a:effectLst/>
          </a:endParaRPr>
        </a:p>
      </dgm:t>
    </dgm:pt>
    <dgm:pt modelId="{DD4A2185-6456-42CF-97D1-7613BECA1492}" type="parTrans" cxnId="{916D7B91-F20B-4E79-AEDB-5BFF4409B278}">
      <dgm:prSet/>
      <dgm:spPr/>
      <dgm:t>
        <a:bodyPr/>
        <a:lstStyle/>
        <a:p>
          <a:endParaRPr lang="ru-RU"/>
        </a:p>
      </dgm:t>
    </dgm:pt>
    <dgm:pt modelId="{534E4B8B-D156-49EE-95F4-558AEB986232}" type="sibTrans" cxnId="{916D7B91-F20B-4E79-AEDB-5BFF4409B278}">
      <dgm:prSet/>
      <dgm:spPr/>
      <dgm:t>
        <a:bodyPr/>
        <a:lstStyle/>
        <a:p>
          <a:endParaRPr lang="ru-RU"/>
        </a:p>
      </dgm:t>
    </dgm:pt>
    <dgm:pt modelId="{73F54AAC-CD71-411A-86DF-21E4202B8B1F}">
      <dgm:prSet phldrT="[Текст]" custT="1"/>
      <dgm:spPr/>
      <dgm:t>
        <a:bodyPr/>
        <a:lstStyle/>
        <a:p>
          <a:r>
            <a:rPr lang="ru-RU" sz="5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100</a:t>
          </a:r>
          <a:br>
            <a:rPr lang="ru-RU" sz="5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</a:br>
          <a:r>
            <a:rPr lang="ru-RU" sz="1400" dirty="0" smtClean="0"/>
            <a:t> баллов</a:t>
          </a:r>
          <a:endParaRPr lang="ru-RU" sz="1400" dirty="0"/>
        </a:p>
      </dgm:t>
    </dgm:pt>
    <dgm:pt modelId="{DDFD81E4-2E5B-4CAD-B5FB-E8B8710FC17D}" type="parTrans" cxnId="{8C284773-3435-487D-8E6B-96DC1803BE8A}">
      <dgm:prSet/>
      <dgm:spPr/>
      <dgm:t>
        <a:bodyPr/>
        <a:lstStyle/>
        <a:p>
          <a:endParaRPr lang="ru-RU"/>
        </a:p>
      </dgm:t>
    </dgm:pt>
    <dgm:pt modelId="{69BDF974-42CA-4429-8156-7EC11150E79D}" type="sibTrans" cxnId="{8C284773-3435-487D-8E6B-96DC1803BE8A}">
      <dgm:prSet/>
      <dgm:spPr/>
      <dgm:t>
        <a:bodyPr/>
        <a:lstStyle/>
        <a:p>
          <a:endParaRPr lang="ru-RU"/>
        </a:p>
      </dgm:t>
    </dgm:pt>
    <dgm:pt modelId="{9061B9BA-7659-4CCE-9B65-025D69DECA0C}">
      <dgm:prSet phldrT="[Текст]" custT="1"/>
      <dgm:spPr>
        <a:solidFill>
          <a:schemeClr val="accent3">
            <a:lumMod val="60000"/>
            <a:lumOff val="40000"/>
          </a:schemeClr>
        </a:solidFill>
      </dgm:spPr>
      <dgm:t>
        <a:bodyPr/>
        <a:lstStyle/>
        <a:p>
          <a:r>
            <a:rPr lang="ru-RU" sz="3600" b="1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0</a:t>
          </a:r>
          <a:r>
            <a:rPr lang="ru-RU" sz="2000" b="1" dirty="0" smtClean="0">
              <a:solidFill>
                <a:schemeClr val="tx1"/>
              </a:solidFill>
              <a:effectLst/>
            </a:rPr>
            <a:t> </a:t>
          </a:r>
          <a:r>
            <a:rPr lang="ru-RU" sz="1700" b="1" dirty="0" smtClean="0">
              <a:solidFill>
                <a:schemeClr val="tx1"/>
              </a:solidFill>
              <a:effectLst/>
            </a:rPr>
            <a:t>работ в 2025 г.</a:t>
          </a:r>
          <a:endParaRPr lang="ru-RU" sz="1700" b="1" dirty="0">
            <a:solidFill>
              <a:schemeClr val="tx1"/>
            </a:solidFill>
            <a:effectLst/>
          </a:endParaRPr>
        </a:p>
      </dgm:t>
    </dgm:pt>
    <dgm:pt modelId="{53EE73C2-1E65-4F8E-9F84-0CC748340AB7}" type="parTrans" cxnId="{17E6D82E-E5DD-4F1B-9A02-C882E6B28FDC}">
      <dgm:prSet/>
      <dgm:spPr/>
      <dgm:t>
        <a:bodyPr/>
        <a:lstStyle/>
        <a:p>
          <a:endParaRPr lang="ru-RU"/>
        </a:p>
      </dgm:t>
    </dgm:pt>
    <dgm:pt modelId="{C91F3C87-45E2-4DFB-97CE-C08749B8CD3F}" type="sibTrans" cxnId="{17E6D82E-E5DD-4F1B-9A02-C882E6B28FDC}">
      <dgm:prSet/>
      <dgm:spPr/>
      <dgm:t>
        <a:bodyPr/>
        <a:lstStyle/>
        <a:p>
          <a:endParaRPr lang="ru-RU"/>
        </a:p>
      </dgm:t>
    </dgm:pt>
    <dgm:pt modelId="{0B44FCF7-308D-4F6A-B42F-163CE2432F6F}">
      <dgm:prSet phldrT="[Текст]" custT="1"/>
      <dgm:spPr>
        <a:solidFill>
          <a:schemeClr val="tx2">
            <a:lumMod val="20000"/>
            <a:lumOff val="80000"/>
            <a:alpha val="90000"/>
          </a:schemeClr>
        </a:solidFill>
      </dgm:spPr>
      <dgm:t>
        <a:bodyPr/>
        <a:lstStyle/>
        <a:p>
          <a:pPr algn="l"/>
          <a:r>
            <a:rPr lang="ru-RU" sz="360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84 </a:t>
          </a:r>
          <a:r>
            <a:rPr lang="ru-RU" sz="1700" b="1" dirty="0" smtClean="0"/>
            <a:t>работы в 2024 г.</a:t>
          </a:r>
          <a:endParaRPr lang="ru-RU" sz="1700" b="1" dirty="0"/>
        </a:p>
      </dgm:t>
    </dgm:pt>
    <dgm:pt modelId="{43BF7FA2-F3B2-488D-A071-8B6808CF8B11}" type="parTrans" cxnId="{E700B9BE-4B00-4675-BAB2-B5236CCF7E38}">
      <dgm:prSet/>
      <dgm:spPr/>
      <dgm:t>
        <a:bodyPr/>
        <a:lstStyle/>
        <a:p>
          <a:endParaRPr lang="ru-RU"/>
        </a:p>
      </dgm:t>
    </dgm:pt>
    <dgm:pt modelId="{6A643594-4182-4F8D-950A-87F117813692}" type="sibTrans" cxnId="{E700B9BE-4B00-4675-BAB2-B5236CCF7E38}">
      <dgm:prSet/>
      <dgm:spPr/>
      <dgm:t>
        <a:bodyPr/>
        <a:lstStyle/>
        <a:p>
          <a:endParaRPr lang="ru-RU"/>
        </a:p>
      </dgm:t>
    </dgm:pt>
    <dgm:pt modelId="{FE9F9B78-2DDE-46E1-A32E-96E49943CA24}">
      <dgm:prSet phldrT="[Текст]" custT="1"/>
      <dgm:spPr>
        <a:solidFill>
          <a:schemeClr val="tx2">
            <a:lumMod val="20000"/>
            <a:lumOff val="80000"/>
          </a:schemeClr>
        </a:solidFill>
      </dgm:spPr>
      <dgm:t>
        <a:bodyPr/>
        <a:lstStyle/>
        <a:p>
          <a:r>
            <a:rPr lang="ru-RU" sz="360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1</a:t>
          </a:r>
          <a:r>
            <a:rPr lang="ru-RU" sz="2000" b="1" dirty="0" smtClean="0">
              <a:solidFill>
                <a:schemeClr val="tx1"/>
              </a:solidFill>
              <a:effectLst/>
            </a:rPr>
            <a:t> </a:t>
          </a:r>
          <a:r>
            <a:rPr lang="ru-RU" sz="1700" b="1" dirty="0" smtClean="0">
              <a:solidFill>
                <a:schemeClr val="tx1"/>
              </a:solidFill>
              <a:effectLst/>
            </a:rPr>
            <a:t>работа в 2024 г.</a:t>
          </a:r>
          <a:endParaRPr lang="ru-RU" sz="1700" dirty="0"/>
        </a:p>
      </dgm:t>
    </dgm:pt>
    <dgm:pt modelId="{12AD03FC-24D6-4D2A-92E2-1FBA45052952}" type="parTrans" cxnId="{1F3D6429-B626-4725-AD5A-4743A966FED6}">
      <dgm:prSet/>
      <dgm:spPr/>
      <dgm:t>
        <a:bodyPr/>
        <a:lstStyle/>
        <a:p>
          <a:endParaRPr lang="ru-RU"/>
        </a:p>
      </dgm:t>
    </dgm:pt>
    <dgm:pt modelId="{09915207-AE81-4DBA-81A5-EAC64ABE4EEE}" type="sibTrans" cxnId="{1F3D6429-B626-4725-AD5A-4743A966FED6}">
      <dgm:prSet/>
      <dgm:spPr/>
      <dgm:t>
        <a:bodyPr/>
        <a:lstStyle/>
        <a:p>
          <a:endParaRPr lang="ru-RU"/>
        </a:p>
      </dgm:t>
    </dgm:pt>
    <dgm:pt modelId="{BA1353FD-EB61-44B3-8A29-0E994A346501}" type="pres">
      <dgm:prSet presAssocID="{97FBDDFC-7F14-4B4E-AA2D-F3ED1F841CA8}" presName="list" presStyleCnt="0">
        <dgm:presLayoutVars>
          <dgm:dir/>
          <dgm:animLvl val="lvl"/>
        </dgm:presLayoutVars>
      </dgm:prSet>
      <dgm:spPr/>
      <dgm:t>
        <a:bodyPr/>
        <a:lstStyle/>
        <a:p>
          <a:endParaRPr lang="ru-RU"/>
        </a:p>
      </dgm:t>
    </dgm:pt>
    <dgm:pt modelId="{23973F53-162E-4C53-BF13-15F886ECC47F}" type="pres">
      <dgm:prSet presAssocID="{50D78108-4657-4E54-8B3C-F19927B92F1F}" presName="posSpace" presStyleCnt="0"/>
      <dgm:spPr/>
    </dgm:pt>
    <dgm:pt modelId="{60D638D9-158C-4600-8DD7-5C99BADC517D}" type="pres">
      <dgm:prSet presAssocID="{50D78108-4657-4E54-8B3C-F19927B92F1F}" presName="vertFlow" presStyleCnt="0"/>
      <dgm:spPr/>
    </dgm:pt>
    <dgm:pt modelId="{CFDD5A8D-0E25-45B3-9CC6-D404002E64EC}" type="pres">
      <dgm:prSet presAssocID="{50D78108-4657-4E54-8B3C-F19927B92F1F}" presName="topSpace" presStyleCnt="0"/>
      <dgm:spPr/>
    </dgm:pt>
    <dgm:pt modelId="{2CA63DE5-6D4E-49D0-9C0B-60E8DD0118FB}" type="pres">
      <dgm:prSet presAssocID="{50D78108-4657-4E54-8B3C-F19927B92F1F}" presName="firstComp" presStyleCnt="0"/>
      <dgm:spPr/>
    </dgm:pt>
    <dgm:pt modelId="{6221FB25-2703-4766-89EC-3F35ABBEAC98}" type="pres">
      <dgm:prSet presAssocID="{50D78108-4657-4E54-8B3C-F19927B92F1F}" presName="firstChild" presStyleLbl="bgAccFollowNode1" presStyleIdx="0" presStyleCnt="4" custScaleX="104647" custScaleY="36662" custLinFactNeighborX="5880" custLinFactNeighborY="22447"/>
      <dgm:spPr/>
      <dgm:t>
        <a:bodyPr/>
        <a:lstStyle/>
        <a:p>
          <a:endParaRPr lang="ru-RU"/>
        </a:p>
      </dgm:t>
    </dgm:pt>
    <dgm:pt modelId="{446A2959-8946-471F-ACDB-643EEFDF0C99}" type="pres">
      <dgm:prSet presAssocID="{50D78108-4657-4E54-8B3C-F19927B92F1F}" presName="firstChildTx" presStyleLbl="bgAccFollowNode1" presStyleIdx="0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D73ADAF-9BA0-4937-A5CC-E673A8369044}" type="pres">
      <dgm:prSet presAssocID="{0B44FCF7-308D-4F6A-B42F-163CE2432F6F}" presName="comp" presStyleCnt="0"/>
      <dgm:spPr/>
    </dgm:pt>
    <dgm:pt modelId="{6CF25C6B-6257-4C48-A53E-F3A90A4DC273}" type="pres">
      <dgm:prSet presAssocID="{0B44FCF7-308D-4F6A-B42F-163CE2432F6F}" presName="child" presStyleLbl="bgAccFollowNode1" presStyleIdx="1" presStyleCnt="4" custScaleX="107789" custScaleY="36662" custLinFactNeighborX="4309" custLinFactNeighborY="-50585"/>
      <dgm:spPr/>
      <dgm:t>
        <a:bodyPr/>
        <a:lstStyle/>
        <a:p>
          <a:endParaRPr lang="ru-RU"/>
        </a:p>
      </dgm:t>
    </dgm:pt>
    <dgm:pt modelId="{A344312A-D920-4403-A52F-96E8A736EFE7}" type="pres">
      <dgm:prSet presAssocID="{0B44FCF7-308D-4F6A-B42F-163CE2432F6F}" presName="childTx" presStyleLbl="bgAccFollowNode1" presStyleIdx="1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6742309-C579-46E4-BC86-67424A8E467E}" type="pres">
      <dgm:prSet presAssocID="{50D78108-4657-4E54-8B3C-F19927B92F1F}" presName="negSpace" presStyleCnt="0"/>
      <dgm:spPr/>
    </dgm:pt>
    <dgm:pt modelId="{1D17D106-49C6-4C42-8B11-1AB918D3B1AC}" type="pres">
      <dgm:prSet presAssocID="{50D78108-4657-4E54-8B3C-F19927B92F1F}" presName="circle" presStyleLbl="node1" presStyleIdx="0" presStyleCnt="2" custScaleX="85959" custScaleY="82922" custLinFactNeighborY="23292"/>
      <dgm:spPr/>
      <dgm:t>
        <a:bodyPr/>
        <a:lstStyle/>
        <a:p>
          <a:endParaRPr lang="ru-RU"/>
        </a:p>
      </dgm:t>
    </dgm:pt>
    <dgm:pt modelId="{BE5DD694-4862-4A2A-AB56-A2344DF2C717}" type="pres">
      <dgm:prSet presAssocID="{9272A221-2526-4035-9496-67A90C38D17A}" presName="transSpace" presStyleCnt="0"/>
      <dgm:spPr/>
    </dgm:pt>
    <dgm:pt modelId="{D38B35C3-3C99-47F1-8CD5-940D1BE8398B}" type="pres">
      <dgm:prSet presAssocID="{73F54AAC-CD71-411A-86DF-21E4202B8B1F}" presName="posSpace" presStyleCnt="0"/>
      <dgm:spPr/>
    </dgm:pt>
    <dgm:pt modelId="{D5B9F401-1A0F-4E3F-B323-29C5C31840DE}" type="pres">
      <dgm:prSet presAssocID="{73F54AAC-CD71-411A-86DF-21E4202B8B1F}" presName="vertFlow" presStyleCnt="0"/>
      <dgm:spPr/>
    </dgm:pt>
    <dgm:pt modelId="{CBAFBAF5-9EE7-456A-BBA6-39606C4D23A8}" type="pres">
      <dgm:prSet presAssocID="{73F54AAC-CD71-411A-86DF-21E4202B8B1F}" presName="topSpace" presStyleCnt="0"/>
      <dgm:spPr/>
    </dgm:pt>
    <dgm:pt modelId="{67B53081-0D8E-4619-BFDE-E95053218130}" type="pres">
      <dgm:prSet presAssocID="{73F54AAC-CD71-411A-86DF-21E4202B8B1F}" presName="firstComp" presStyleCnt="0"/>
      <dgm:spPr/>
    </dgm:pt>
    <dgm:pt modelId="{7156CF38-E32F-48EA-B40E-47931463F135}" type="pres">
      <dgm:prSet presAssocID="{73F54AAC-CD71-411A-86DF-21E4202B8B1F}" presName="firstChild" presStyleLbl="bgAccFollowNode1" presStyleIdx="2" presStyleCnt="4" custScaleX="112722" custScaleY="35364" custLinFactNeighborX="-9821" custLinFactNeighborY="27118"/>
      <dgm:spPr/>
      <dgm:t>
        <a:bodyPr/>
        <a:lstStyle/>
        <a:p>
          <a:endParaRPr lang="ru-RU"/>
        </a:p>
      </dgm:t>
    </dgm:pt>
    <dgm:pt modelId="{0BC6BF97-029F-41DA-AFAC-349C7BF3C8F6}" type="pres">
      <dgm:prSet presAssocID="{73F54AAC-CD71-411A-86DF-21E4202B8B1F}" presName="firstChildTx" presStyleLbl="bgAccFollowNode1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782B5FF-C09C-413A-B34C-3358BEFA3102}" type="pres">
      <dgm:prSet presAssocID="{FE9F9B78-2DDE-46E1-A32E-96E49943CA24}" presName="comp" presStyleCnt="0"/>
      <dgm:spPr/>
    </dgm:pt>
    <dgm:pt modelId="{3F72D521-D4BB-4320-BF27-CA9D33921917}" type="pres">
      <dgm:prSet presAssocID="{FE9F9B78-2DDE-46E1-A32E-96E49943CA24}" presName="child" presStyleLbl="bgAccFollowNode1" presStyleIdx="3" presStyleCnt="4" custScaleX="112722" custScaleY="38521" custLinFactNeighborX="-9821" custLinFactNeighborY="-48545"/>
      <dgm:spPr/>
      <dgm:t>
        <a:bodyPr/>
        <a:lstStyle/>
        <a:p>
          <a:endParaRPr lang="ru-RU"/>
        </a:p>
      </dgm:t>
    </dgm:pt>
    <dgm:pt modelId="{A53725F4-2A44-4DFB-9928-D9C1CC322902}" type="pres">
      <dgm:prSet presAssocID="{FE9F9B78-2DDE-46E1-A32E-96E49943CA24}" presName="childTx" presStyleLbl="bgAccFollowNode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4E9CB49-6D06-4646-944A-5DB40ECE6C89}" type="pres">
      <dgm:prSet presAssocID="{73F54AAC-CD71-411A-86DF-21E4202B8B1F}" presName="negSpace" presStyleCnt="0"/>
      <dgm:spPr/>
    </dgm:pt>
    <dgm:pt modelId="{196746FA-F1EC-40F4-A54C-C1BAD42B5CFD}" type="pres">
      <dgm:prSet presAssocID="{73F54AAC-CD71-411A-86DF-21E4202B8B1F}" presName="circle" presStyleLbl="node1" presStyleIdx="1" presStyleCnt="2" custScaleX="85384" custScaleY="83701" custLinFactNeighborX="-14430" custLinFactNeighborY="19331"/>
      <dgm:spPr/>
      <dgm:t>
        <a:bodyPr/>
        <a:lstStyle/>
        <a:p>
          <a:endParaRPr lang="ru-RU"/>
        </a:p>
      </dgm:t>
    </dgm:pt>
  </dgm:ptLst>
  <dgm:cxnLst>
    <dgm:cxn modelId="{916D7B91-F20B-4E79-AEDB-5BFF4409B278}" srcId="{50D78108-4657-4E54-8B3C-F19927B92F1F}" destId="{30151BEC-7DC9-4F6A-916C-7EA882624611}" srcOrd="0" destOrd="0" parTransId="{DD4A2185-6456-42CF-97D1-7613BECA1492}" sibTransId="{534E4B8B-D156-49EE-95F4-558AEB986232}"/>
    <dgm:cxn modelId="{6C72D4AF-71A6-42EA-81A0-566FA8B520FC}" srcId="{97FBDDFC-7F14-4B4E-AA2D-F3ED1F841CA8}" destId="{50D78108-4657-4E54-8B3C-F19927B92F1F}" srcOrd="0" destOrd="0" parTransId="{55802983-5C16-489C-916D-259DD8FC15FB}" sibTransId="{9272A221-2526-4035-9496-67A90C38D17A}"/>
    <dgm:cxn modelId="{E2F6203A-E429-483B-AA0C-2F61C557CCD8}" type="presOf" srcId="{9061B9BA-7659-4CCE-9B65-025D69DECA0C}" destId="{7156CF38-E32F-48EA-B40E-47931463F135}" srcOrd="0" destOrd="0" presId="urn:microsoft.com/office/officeart/2005/8/layout/hList9"/>
    <dgm:cxn modelId="{CECC451B-40E2-4986-BACD-840752D30A9D}" type="presOf" srcId="{9061B9BA-7659-4CCE-9B65-025D69DECA0C}" destId="{0BC6BF97-029F-41DA-AFAC-349C7BF3C8F6}" srcOrd="1" destOrd="0" presId="urn:microsoft.com/office/officeart/2005/8/layout/hList9"/>
    <dgm:cxn modelId="{A52E36BB-0B91-4E40-A2FE-15569819AD3E}" type="presOf" srcId="{FE9F9B78-2DDE-46E1-A32E-96E49943CA24}" destId="{3F72D521-D4BB-4320-BF27-CA9D33921917}" srcOrd="0" destOrd="0" presId="urn:microsoft.com/office/officeart/2005/8/layout/hList9"/>
    <dgm:cxn modelId="{17E6D82E-E5DD-4F1B-9A02-C882E6B28FDC}" srcId="{73F54AAC-CD71-411A-86DF-21E4202B8B1F}" destId="{9061B9BA-7659-4CCE-9B65-025D69DECA0C}" srcOrd="0" destOrd="0" parTransId="{53EE73C2-1E65-4F8E-9F84-0CC748340AB7}" sibTransId="{C91F3C87-45E2-4DFB-97CE-C08749B8CD3F}"/>
    <dgm:cxn modelId="{193BA14C-57DF-4365-BFA8-721F413E5BDF}" type="presOf" srcId="{0B44FCF7-308D-4F6A-B42F-163CE2432F6F}" destId="{A344312A-D920-4403-A52F-96E8A736EFE7}" srcOrd="1" destOrd="0" presId="urn:microsoft.com/office/officeart/2005/8/layout/hList9"/>
    <dgm:cxn modelId="{2AC2963C-1BAC-4957-A40D-D11029490323}" type="presOf" srcId="{30151BEC-7DC9-4F6A-916C-7EA882624611}" destId="{446A2959-8946-471F-ACDB-643EEFDF0C99}" srcOrd="1" destOrd="0" presId="urn:microsoft.com/office/officeart/2005/8/layout/hList9"/>
    <dgm:cxn modelId="{ABDEFAC7-67BC-487D-8361-0AED80AB63AD}" type="presOf" srcId="{73F54AAC-CD71-411A-86DF-21E4202B8B1F}" destId="{196746FA-F1EC-40F4-A54C-C1BAD42B5CFD}" srcOrd="0" destOrd="0" presId="urn:microsoft.com/office/officeart/2005/8/layout/hList9"/>
    <dgm:cxn modelId="{8C284773-3435-487D-8E6B-96DC1803BE8A}" srcId="{97FBDDFC-7F14-4B4E-AA2D-F3ED1F841CA8}" destId="{73F54AAC-CD71-411A-86DF-21E4202B8B1F}" srcOrd="1" destOrd="0" parTransId="{DDFD81E4-2E5B-4CAD-B5FB-E8B8710FC17D}" sibTransId="{69BDF974-42CA-4429-8156-7EC11150E79D}"/>
    <dgm:cxn modelId="{1F3D6429-B626-4725-AD5A-4743A966FED6}" srcId="{73F54AAC-CD71-411A-86DF-21E4202B8B1F}" destId="{FE9F9B78-2DDE-46E1-A32E-96E49943CA24}" srcOrd="1" destOrd="0" parTransId="{12AD03FC-24D6-4D2A-92E2-1FBA45052952}" sibTransId="{09915207-AE81-4DBA-81A5-EAC64ABE4EEE}"/>
    <dgm:cxn modelId="{998F80E7-B940-4215-842E-47F53DFC05FB}" type="presOf" srcId="{FE9F9B78-2DDE-46E1-A32E-96E49943CA24}" destId="{A53725F4-2A44-4DFB-9928-D9C1CC322902}" srcOrd="1" destOrd="0" presId="urn:microsoft.com/office/officeart/2005/8/layout/hList9"/>
    <dgm:cxn modelId="{70B60EBA-BEB1-47D0-8667-82FE89248A74}" type="presOf" srcId="{30151BEC-7DC9-4F6A-916C-7EA882624611}" destId="{6221FB25-2703-4766-89EC-3F35ABBEAC98}" srcOrd="0" destOrd="0" presId="urn:microsoft.com/office/officeart/2005/8/layout/hList9"/>
    <dgm:cxn modelId="{92E3B6D3-723D-41A1-879A-D086E83A9EB5}" type="presOf" srcId="{97FBDDFC-7F14-4B4E-AA2D-F3ED1F841CA8}" destId="{BA1353FD-EB61-44B3-8A29-0E994A346501}" srcOrd="0" destOrd="0" presId="urn:microsoft.com/office/officeart/2005/8/layout/hList9"/>
    <dgm:cxn modelId="{49BD26F0-3828-44D1-9C71-ED0405D74B7B}" type="presOf" srcId="{50D78108-4657-4E54-8B3C-F19927B92F1F}" destId="{1D17D106-49C6-4C42-8B11-1AB918D3B1AC}" srcOrd="0" destOrd="0" presId="urn:microsoft.com/office/officeart/2005/8/layout/hList9"/>
    <dgm:cxn modelId="{E700B9BE-4B00-4675-BAB2-B5236CCF7E38}" srcId="{50D78108-4657-4E54-8B3C-F19927B92F1F}" destId="{0B44FCF7-308D-4F6A-B42F-163CE2432F6F}" srcOrd="1" destOrd="0" parTransId="{43BF7FA2-F3B2-488D-A071-8B6808CF8B11}" sibTransId="{6A643594-4182-4F8D-950A-87F117813692}"/>
    <dgm:cxn modelId="{40E702BE-6188-42B8-9861-D16F0AFCEF86}" type="presOf" srcId="{0B44FCF7-308D-4F6A-B42F-163CE2432F6F}" destId="{6CF25C6B-6257-4C48-A53E-F3A90A4DC273}" srcOrd="0" destOrd="0" presId="urn:microsoft.com/office/officeart/2005/8/layout/hList9"/>
    <dgm:cxn modelId="{37423B6C-B8C2-418F-847D-46816F6C94F7}" type="presParOf" srcId="{BA1353FD-EB61-44B3-8A29-0E994A346501}" destId="{23973F53-162E-4C53-BF13-15F886ECC47F}" srcOrd="0" destOrd="0" presId="urn:microsoft.com/office/officeart/2005/8/layout/hList9"/>
    <dgm:cxn modelId="{86A2BC76-8755-4142-8BDA-2552A4B8ADFB}" type="presParOf" srcId="{BA1353FD-EB61-44B3-8A29-0E994A346501}" destId="{60D638D9-158C-4600-8DD7-5C99BADC517D}" srcOrd="1" destOrd="0" presId="urn:microsoft.com/office/officeart/2005/8/layout/hList9"/>
    <dgm:cxn modelId="{FC7F32A6-B2A8-47ED-B846-2A1B780800C6}" type="presParOf" srcId="{60D638D9-158C-4600-8DD7-5C99BADC517D}" destId="{CFDD5A8D-0E25-45B3-9CC6-D404002E64EC}" srcOrd="0" destOrd="0" presId="urn:microsoft.com/office/officeart/2005/8/layout/hList9"/>
    <dgm:cxn modelId="{69084902-BCB6-4914-8DB3-9E468AA761A9}" type="presParOf" srcId="{60D638D9-158C-4600-8DD7-5C99BADC517D}" destId="{2CA63DE5-6D4E-49D0-9C0B-60E8DD0118FB}" srcOrd="1" destOrd="0" presId="urn:microsoft.com/office/officeart/2005/8/layout/hList9"/>
    <dgm:cxn modelId="{291B9321-43F9-477D-B9CA-E92E5CDC4D00}" type="presParOf" srcId="{2CA63DE5-6D4E-49D0-9C0B-60E8DD0118FB}" destId="{6221FB25-2703-4766-89EC-3F35ABBEAC98}" srcOrd="0" destOrd="0" presId="urn:microsoft.com/office/officeart/2005/8/layout/hList9"/>
    <dgm:cxn modelId="{1E78C747-066D-43E3-9FF4-FCD39902F8B0}" type="presParOf" srcId="{2CA63DE5-6D4E-49D0-9C0B-60E8DD0118FB}" destId="{446A2959-8946-471F-ACDB-643EEFDF0C99}" srcOrd="1" destOrd="0" presId="urn:microsoft.com/office/officeart/2005/8/layout/hList9"/>
    <dgm:cxn modelId="{826D2D63-E1BA-4AFE-B875-FE949BEAD0F8}" type="presParOf" srcId="{60D638D9-158C-4600-8DD7-5C99BADC517D}" destId="{9D73ADAF-9BA0-4937-A5CC-E673A8369044}" srcOrd="2" destOrd="0" presId="urn:microsoft.com/office/officeart/2005/8/layout/hList9"/>
    <dgm:cxn modelId="{893A958B-D8CB-4F18-8205-0E53395A87BC}" type="presParOf" srcId="{9D73ADAF-9BA0-4937-A5CC-E673A8369044}" destId="{6CF25C6B-6257-4C48-A53E-F3A90A4DC273}" srcOrd="0" destOrd="0" presId="urn:microsoft.com/office/officeart/2005/8/layout/hList9"/>
    <dgm:cxn modelId="{563FD6C6-6143-4004-9864-09DAD8DCF2AE}" type="presParOf" srcId="{9D73ADAF-9BA0-4937-A5CC-E673A8369044}" destId="{A344312A-D920-4403-A52F-96E8A736EFE7}" srcOrd="1" destOrd="0" presId="urn:microsoft.com/office/officeart/2005/8/layout/hList9"/>
    <dgm:cxn modelId="{DEB8B4D3-10A9-4DA9-90EF-0C59453F8951}" type="presParOf" srcId="{BA1353FD-EB61-44B3-8A29-0E994A346501}" destId="{86742309-C579-46E4-BC86-67424A8E467E}" srcOrd="2" destOrd="0" presId="urn:microsoft.com/office/officeart/2005/8/layout/hList9"/>
    <dgm:cxn modelId="{8C317598-B657-42C9-A416-73415D456626}" type="presParOf" srcId="{BA1353FD-EB61-44B3-8A29-0E994A346501}" destId="{1D17D106-49C6-4C42-8B11-1AB918D3B1AC}" srcOrd="3" destOrd="0" presId="urn:microsoft.com/office/officeart/2005/8/layout/hList9"/>
    <dgm:cxn modelId="{A6176CFB-A104-4428-834A-2A034803097C}" type="presParOf" srcId="{BA1353FD-EB61-44B3-8A29-0E994A346501}" destId="{BE5DD694-4862-4A2A-AB56-A2344DF2C717}" srcOrd="4" destOrd="0" presId="urn:microsoft.com/office/officeart/2005/8/layout/hList9"/>
    <dgm:cxn modelId="{BB5C72D3-FB37-459F-8B7C-862DBE612DC7}" type="presParOf" srcId="{BA1353FD-EB61-44B3-8A29-0E994A346501}" destId="{D38B35C3-3C99-47F1-8CD5-940D1BE8398B}" srcOrd="5" destOrd="0" presId="urn:microsoft.com/office/officeart/2005/8/layout/hList9"/>
    <dgm:cxn modelId="{9B97517C-8A44-4137-A1F1-296D5CCD08D5}" type="presParOf" srcId="{BA1353FD-EB61-44B3-8A29-0E994A346501}" destId="{D5B9F401-1A0F-4E3F-B323-29C5C31840DE}" srcOrd="6" destOrd="0" presId="urn:microsoft.com/office/officeart/2005/8/layout/hList9"/>
    <dgm:cxn modelId="{2A28E0A9-9AF7-4ACC-9A74-9FCA851DED47}" type="presParOf" srcId="{D5B9F401-1A0F-4E3F-B323-29C5C31840DE}" destId="{CBAFBAF5-9EE7-456A-BBA6-39606C4D23A8}" srcOrd="0" destOrd="0" presId="urn:microsoft.com/office/officeart/2005/8/layout/hList9"/>
    <dgm:cxn modelId="{A11B5244-686A-40CB-9746-1DD30DD546B4}" type="presParOf" srcId="{D5B9F401-1A0F-4E3F-B323-29C5C31840DE}" destId="{67B53081-0D8E-4619-BFDE-E95053218130}" srcOrd="1" destOrd="0" presId="urn:microsoft.com/office/officeart/2005/8/layout/hList9"/>
    <dgm:cxn modelId="{D4418BAD-F8C2-479E-BD31-0F41D7190C8E}" type="presParOf" srcId="{67B53081-0D8E-4619-BFDE-E95053218130}" destId="{7156CF38-E32F-48EA-B40E-47931463F135}" srcOrd="0" destOrd="0" presId="urn:microsoft.com/office/officeart/2005/8/layout/hList9"/>
    <dgm:cxn modelId="{74265E58-8DD1-4AC0-BC84-1356F15BD266}" type="presParOf" srcId="{67B53081-0D8E-4619-BFDE-E95053218130}" destId="{0BC6BF97-029F-41DA-AFAC-349C7BF3C8F6}" srcOrd="1" destOrd="0" presId="urn:microsoft.com/office/officeart/2005/8/layout/hList9"/>
    <dgm:cxn modelId="{8076566D-53F5-4CFF-8019-E06AF1053C15}" type="presParOf" srcId="{D5B9F401-1A0F-4E3F-B323-29C5C31840DE}" destId="{4782B5FF-C09C-413A-B34C-3358BEFA3102}" srcOrd="2" destOrd="0" presId="urn:microsoft.com/office/officeart/2005/8/layout/hList9"/>
    <dgm:cxn modelId="{9E467BF5-AAFF-42A0-82DE-92BFEDDE92B3}" type="presParOf" srcId="{4782B5FF-C09C-413A-B34C-3358BEFA3102}" destId="{3F72D521-D4BB-4320-BF27-CA9D33921917}" srcOrd="0" destOrd="0" presId="urn:microsoft.com/office/officeart/2005/8/layout/hList9"/>
    <dgm:cxn modelId="{57CB0F95-CB8B-4D39-88CF-8E88A094BCA0}" type="presParOf" srcId="{4782B5FF-C09C-413A-B34C-3358BEFA3102}" destId="{A53725F4-2A44-4DFB-9928-D9C1CC322902}" srcOrd="1" destOrd="0" presId="urn:microsoft.com/office/officeart/2005/8/layout/hList9"/>
    <dgm:cxn modelId="{61DD2A1D-BE56-4639-B63E-58583D52F683}" type="presParOf" srcId="{BA1353FD-EB61-44B3-8A29-0E994A346501}" destId="{74E9CB49-6D06-4646-944A-5DB40ECE6C89}" srcOrd="7" destOrd="0" presId="urn:microsoft.com/office/officeart/2005/8/layout/hList9"/>
    <dgm:cxn modelId="{24A8BDB9-7FAB-4C69-B326-8A1EE1E66FDE}" type="presParOf" srcId="{BA1353FD-EB61-44B3-8A29-0E994A346501}" destId="{196746FA-F1EC-40F4-A54C-C1BAD42B5CFD}" srcOrd="8" destOrd="0" presId="urn:microsoft.com/office/officeart/2005/8/layout/hList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7FBDDFC-7F14-4B4E-AA2D-F3ED1F841CA8}" type="doc">
      <dgm:prSet loTypeId="urn:microsoft.com/office/officeart/2005/8/layout/hList9" loCatId="list" qsTypeId="urn:microsoft.com/office/officeart/2005/8/quickstyle/simple2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50D78108-4657-4E54-8B3C-F19927B92F1F}">
      <dgm:prSet phldrT="[Текст]" custT="1"/>
      <dgm:spPr/>
      <dgm:t>
        <a:bodyPr/>
        <a:lstStyle/>
        <a:p>
          <a:pPr>
            <a:lnSpc>
              <a:spcPct val="100000"/>
            </a:lnSpc>
          </a:pPr>
          <a:r>
            <a:rPr lang="ru-RU" sz="5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200</a:t>
          </a:r>
          <a:br>
            <a:rPr lang="ru-RU" sz="5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</a:br>
          <a:r>
            <a:rPr lang="ru-RU" sz="1400" dirty="0" smtClean="0"/>
            <a:t>баллов</a:t>
          </a:r>
          <a:endParaRPr lang="ru-RU" sz="1400" dirty="0"/>
        </a:p>
      </dgm:t>
    </dgm:pt>
    <dgm:pt modelId="{55802983-5C16-489C-916D-259DD8FC15FB}" type="parTrans" cxnId="{6C72D4AF-71A6-42EA-81A0-566FA8B520FC}">
      <dgm:prSet/>
      <dgm:spPr/>
      <dgm:t>
        <a:bodyPr/>
        <a:lstStyle/>
        <a:p>
          <a:endParaRPr lang="ru-RU"/>
        </a:p>
      </dgm:t>
    </dgm:pt>
    <dgm:pt modelId="{9272A221-2526-4035-9496-67A90C38D17A}" type="sibTrans" cxnId="{6C72D4AF-71A6-42EA-81A0-566FA8B520FC}">
      <dgm:prSet/>
      <dgm:spPr/>
      <dgm:t>
        <a:bodyPr/>
        <a:lstStyle/>
        <a:p>
          <a:endParaRPr lang="ru-RU"/>
        </a:p>
      </dgm:t>
    </dgm:pt>
    <dgm:pt modelId="{30151BEC-7DC9-4F6A-916C-7EA882624611}">
      <dgm:prSet phldrT="[Текст]" custT="1"/>
      <dgm:spPr>
        <a:solidFill>
          <a:schemeClr val="accent3">
            <a:lumMod val="60000"/>
            <a:lumOff val="40000"/>
          </a:schemeClr>
        </a:solidFill>
      </dgm:spPr>
      <dgm:t>
        <a:bodyPr/>
        <a:lstStyle/>
        <a:p>
          <a:pPr algn="l"/>
          <a:r>
            <a:rPr lang="ru-RU" sz="360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6 </a:t>
          </a:r>
          <a:r>
            <a:rPr lang="ru-RU" sz="1600" b="1" dirty="0" smtClean="0">
              <a:solidFill>
                <a:schemeClr val="tx1"/>
              </a:solidFill>
              <a:effectLst/>
            </a:rPr>
            <a:t>выпускников</a:t>
          </a:r>
          <a:r>
            <a:rPr lang="ru-RU" sz="160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</a:t>
          </a:r>
          <a:r>
            <a:rPr lang="ru-RU" sz="1600" b="1" dirty="0" smtClean="0">
              <a:solidFill>
                <a:schemeClr val="tx1"/>
              </a:solidFill>
              <a:effectLst/>
            </a:rPr>
            <a:t>в 2025 г.     </a:t>
          </a:r>
          <a:endParaRPr lang="ru-RU" sz="1600" b="1" dirty="0">
            <a:solidFill>
              <a:schemeClr val="tx1"/>
            </a:solidFill>
            <a:effectLst/>
          </a:endParaRPr>
        </a:p>
      </dgm:t>
    </dgm:pt>
    <dgm:pt modelId="{DD4A2185-6456-42CF-97D1-7613BECA1492}" type="parTrans" cxnId="{916D7B91-F20B-4E79-AEDB-5BFF4409B278}">
      <dgm:prSet/>
      <dgm:spPr/>
      <dgm:t>
        <a:bodyPr/>
        <a:lstStyle/>
        <a:p>
          <a:endParaRPr lang="ru-RU"/>
        </a:p>
      </dgm:t>
    </dgm:pt>
    <dgm:pt modelId="{534E4B8B-D156-49EE-95F4-558AEB986232}" type="sibTrans" cxnId="{916D7B91-F20B-4E79-AEDB-5BFF4409B278}">
      <dgm:prSet/>
      <dgm:spPr/>
      <dgm:t>
        <a:bodyPr/>
        <a:lstStyle/>
        <a:p>
          <a:endParaRPr lang="ru-RU"/>
        </a:p>
      </dgm:t>
    </dgm:pt>
    <dgm:pt modelId="{73F54AAC-CD71-411A-86DF-21E4202B8B1F}">
      <dgm:prSet phldrT="[Текст]" custT="1"/>
      <dgm:spPr/>
      <dgm:t>
        <a:bodyPr/>
        <a:lstStyle/>
        <a:p>
          <a:r>
            <a:rPr lang="ru-RU" sz="5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200</a:t>
          </a:r>
          <a:br>
            <a:rPr lang="ru-RU" sz="5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</a:br>
          <a:r>
            <a:rPr lang="ru-RU" sz="1400" dirty="0" smtClean="0"/>
            <a:t> баллов</a:t>
          </a:r>
          <a:endParaRPr lang="ru-RU" sz="1400" dirty="0"/>
        </a:p>
      </dgm:t>
    </dgm:pt>
    <dgm:pt modelId="{DDFD81E4-2E5B-4CAD-B5FB-E8B8710FC17D}" type="parTrans" cxnId="{8C284773-3435-487D-8E6B-96DC1803BE8A}">
      <dgm:prSet/>
      <dgm:spPr/>
      <dgm:t>
        <a:bodyPr/>
        <a:lstStyle/>
        <a:p>
          <a:endParaRPr lang="ru-RU"/>
        </a:p>
      </dgm:t>
    </dgm:pt>
    <dgm:pt modelId="{69BDF974-42CA-4429-8156-7EC11150E79D}" type="sibTrans" cxnId="{8C284773-3435-487D-8E6B-96DC1803BE8A}">
      <dgm:prSet/>
      <dgm:spPr/>
      <dgm:t>
        <a:bodyPr/>
        <a:lstStyle/>
        <a:p>
          <a:endParaRPr lang="ru-RU"/>
        </a:p>
      </dgm:t>
    </dgm:pt>
    <dgm:pt modelId="{9061B9BA-7659-4CCE-9B65-025D69DECA0C}">
      <dgm:prSet phldrT="[Текст]" custT="1"/>
      <dgm:spPr>
        <a:solidFill>
          <a:schemeClr val="accent3">
            <a:lumMod val="60000"/>
            <a:lumOff val="40000"/>
          </a:schemeClr>
        </a:solidFill>
      </dgm:spPr>
      <dgm:t>
        <a:bodyPr/>
        <a:lstStyle/>
        <a:p>
          <a:r>
            <a:rPr lang="ru-RU" sz="3600" b="1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0</a:t>
          </a:r>
          <a:r>
            <a:rPr lang="ru-RU" sz="2000" b="1" dirty="0" smtClean="0">
              <a:solidFill>
                <a:schemeClr val="tx1"/>
              </a:solidFill>
              <a:effectLst/>
            </a:rPr>
            <a:t> </a:t>
          </a:r>
          <a:r>
            <a:rPr lang="ru-RU" sz="1700" b="1" dirty="0" smtClean="0">
              <a:solidFill>
                <a:schemeClr val="tx1"/>
              </a:solidFill>
              <a:effectLst/>
            </a:rPr>
            <a:t>выпускников в 2025 г.</a:t>
          </a:r>
          <a:endParaRPr lang="ru-RU" sz="1700" b="1" dirty="0">
            <a:solidFill>
              <a:schemeClr val="tx1"/>
            </a:solidFill>
            <a:effectLst/>
          </a:endParaRPr>
        </a:p>
      </dgm:t>
    </dgm:pt>
    <dgm:pt modelId="{53EE73C2-1E65-4F8E-9F84-0CC748340AB7}" type="parTrans" cxnId="{17E6D82E-E5DD-4F1B-9A02-C882E6B28FDC}">
      <dgm:prSet/>
      <dgm:spPr/>
      <dgm:t>
        <a:bodyPr/>
        <a:lstStyle/>
        <a:p>
          <a:endParaRPr lang="ru-RU"/>
        </a:p>
      </dgm:t>
    </dgm:pt>
    <dgm:pt modelId="{C91F3C87-45E2-4DFB-97CE-C08749B8CD3F}" type="sibTrans" cxnId="{17E6D82E-E5DD-4F1B-9A02-C882E6B28FDC}">
      <dgm:prSet/>
      <dgm:spPr/>
      <dgm:t>
        <a:bodyPr/>
        <a:lstStyle/>
        <a:p>
          <a:endParaRPr lang="ru-RU"/>
        </a:p>
      </dgm:t>
    </dgm:pt>
    <dgm:pt modelId="{0B44FCF7-308D-4F6A-B42F-163CE2432F6F}">
      <dgm:prSet phldrT="[Текст]" custT="1"/>
      <dgm:spPr>
        <a:solidFill>
          <a:schemeClr val="tx2">
            <a:lumMod val="20000"/>
            <a:lumOff val="80000"/>
            <a:alpha val="90000"/>
          </a:schemeClr>
        </a:solidFill>
      </dgm:spPr>
      <dgm:t>
        <a:bodyPr/>
        <a:lstStyle/>
        <a:p>
          <a:pPr algn="l"/>
          <a:r>
            <a:rPr lang="ru-RU" sz="360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9 </a:t>
          </a:r>
          <a:r>
            <a:rPr lang="ru-RU" sz="1700" b="1" dirty="0" smtClean="0">
              <a:solidFill>
                <a:schemeClr val="tx1"/>
              </a:solidFill>
              <a:effectLst/>
            </a:rPr>
            <a:t>выпускников</a:t>
          </a:r>
          <a:r>
            <a:rPr lang="ru-RU" sz="170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</a:t>
          </a:r>
          <a:r>
            <a:rPr lang="ru-RU" sz="1700" b="1" dirty="0" smtClean="0"/>
            <a:t>в 2024 г.</a:t>
          </a:r>
          <a:endParaRPr lang="ru-RU" sz="1700" b="1" dirty="0"/>
        </a:p>
      </dgm:t>
    </dgm:pt>
    <dgm:pt modelId="{43BF7FA2-F3B2-488D-A071-8B6808CF8B11}" type="parTrans" cxnId="{E700B9BE-4B00-4675-BAB2-B5236CCF7E38}">
      <dgm:prSet/>
      <dgm:spPr/>
      <dgm:t>
        <a:bodyPr/>
        <a:lstStyle/>
        <a:p>
          <a:endParaRPr lang="ru-RU"/>
        </a:p>
      </dgm:t>
    </dgm:pt>
    <dgm:pt modelId="{6A643594-4182-4F8D-950A-87F117813692}" type="sibTrans" cxnId="{E700B9BE-4B00-4675-BAB2-B5236CCF7E38}">
      <dgm:prSet/>
      <dgm:spPr/>
      <dgm:t>
        <a:bodyPr/>
        <a:lstStyle/>
        <a:p>
          <a:endParaRPr lang="ru-RU"/>
        </a:p>
      </dgm:t>
    </dgm:pt>
    <dgm:pt modelId="{FE9F9B78-2DDE-46E1-A32E-96E49943CA24}">
      <dgm:prSet phldrT="[Текст]" custT="1"/>
      <dgm:spPr>
        <a:solidFill>
          <a:schemeClr val="tx2">
            <a:lumMod val="20000"/>
            <a:lumOff val="80000"/>
          </a:schemeClr>
        </a:solidFill>
      </dgm:spPr>
      <dgm:t>
        <a:bodyPr/>
        <a:lstStyle/>
        <a:p>
          <a:pPr marL="0" indent="0" defTabSz="630238"/>
          <a:r>
            <a:rPr lang="ru-RU" sz="3600" b="1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0</a:t>
          </a:r>
          <a:r>
            <a:rPr lang="ru-RU" sz="360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</a:t>
          </a:r>
          <a:r>
            <a:rPr lang="ru-RU" sz="1700" b="1" dirty="0" smtClean="0">
              <a:solidFill>
                <a:schemeClr val="tx1"/>
              </a:solidFill>
              <a:effectLst/>
            </a:rPr>
            <a:t>выпускников в 2024 г.</a:t>
          </a:r>
          <a:endParaRPr lang="ru-RU" sz="1700" dirty="0"/>
        </a:p>
      </dgm:t>
    </dgm:pt>
    <dgm:pt modelId="{12AD03FC-24D6-4D2A-92E2-1FBA45052952}" type="parTrans" cxnId="{1F3D6429-B626-4725-AD5A-4743A966FED6}">
      <dgm:prSet/>
      <dgm:spPr/>
      <dgm:t>
        <a:bodyPr/>
        <a:lstStyle/>
        <a:p>
          <a:endParaRPr lang="ru-RU"/>
        </a:p>
      </dgm:t>
    </dgm:pt>
    <dgm:pt modelId="{09915207-AE81-4DBA-81A5-EAC64ABE4EEE}" type="sibTrans" cxnId="{1F3D6429-B626-4725-AD5A-4743A966FED6}">
      <dgm:prSet/>
      <dgm:spPr/>
      <dgm:t>
        <a:bodyPr/>
        <a:lstStyle/>
        <a:p>
          <a:endParaRPr lang="ru-RU"/>
        </a:p>
      </dgm:t>
    </dgm:pt>
    <dgm:pt modelId="{BA1353FD-EB61-44B3-8A29-0E994A346501}" type="pres">
      <dgm:prSet presAssocID="{97FBDDFC-7F14-4B4E-AA2D-F3ED1F841CA8}" presName="list" presStyleCnt="0">
        <dgm:presLayoutVars>
          <dgm:dir/>
          <dgm:animLvl val="lvl"/>
        </dgm:presLayoutVars>
      </dgm:prSet>
      <dgm:spPr/>
      <dgm:t>
        <a:bodyPr/>
        <a:lstStyle/>
        <a:p>
          <a:endParaRPr lang="ru-RU"/>
        </a:p>
      </dgm:t>
    </dgm:pt>
    <dgm:pt modelId="{23973F53-162E-4C53-BF13-15F886ECC47F}" type="pres">
      <dgm:prSet presAssocID="{50D78108-4657-4E54-8B3C-F19927B92F1F}" presName="posSpace" presStyleCnt="0"/>
      <dgm:spPr/>
    </dgm:pt>
    <dgm:pt modelId="{60D638D9-158C-4600-8DD7-5C99BADC517D}" type="pres">
      <dgm:prSet presAssocID="{50D78108-4657-4E54-8B3C-F19927B92F1F}" presName="vertFlow" presStyleCnt="0"/>
      <dgm:spPr/>
    </dgm:pt>
    <dgm:pt modelId="{CFDD5A8D-0E25-45B3-9CC6-D404002E64EC}" type="pres">
      <dgm:prSet presAssocID="{50D78108-4657-4E54-8B3C-F19927B92F1F}" presName="topSpace" presStyleCnt="0"/>
      <dgm:spPr/>
    </dgm:pt>
    <dgm:pt modelId="{2CA63DE5-6D4E-49D0-9C0B-60E8DD0118FB}" type="pres">
      <dgm:prSet presAssocID="{50D78108-4657-4E54-8B3C-F19927B92F1F}" presName="firstComp" presStyleCnt="0"/>
      <dgm:spPr/>
    </dgm:pt>
    <dgm:pt modelId="{6221FB25-2703-4766-89EC-3F35ABBEAC98}" type="pres">
      <dgm:prSet presAssocID="{50D78108-4657-4E54-8B3C-F19927B92F1F}" presName="firstChild" presStyleLbl="bgAccFollowNode1" presStyleIdx="0" presStyleCnt="4" custScaleX="104647" custScaleY="36662" custLinFactNeighborX="5880" custLinFactNeighborY="22447"/>
      <dgm:spPr/>
      <dgm:t>
        <a:bodyPr/>
        <a:lstStyle/>
        <a:p>
          <a:endParaRPr lang="ru-RU"/>
        </a:p>
      </dgm:t>
    </dgm:pt>
    <dgm:pt modelId="{446A2959-8946-471F-ACDB-643EEFDF0C99}" type="pres">
      <dgm:prSet presAssocID="{50D78108-4657-4E54-8B3C-F19927B92F1F}" presName="firstChildTx" presStyleLbl="bgAccFollowNode1" presStyleIdx="0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D73ADAF-9BA0-4937-A5CC-E673A8369044}" type="pres">
      <dgm:prSet presAssocID="{0B44FCF7-308D-4F6A-B42F-163CE2432F6F}" presName="comp" presStyleCnt="0"/>
      <dgm:spPr/>
    </dgm:pt>
    <dgm:pt modelId="{6CF25C6B-6257-4C48-A53E-F3A90A4DC273}" type="pres">
      <dgm:prSet presAssocID="{0B44FCF7-308D-4F6A-B42F-163CE2432F6F}" presName="child" presStyleLbl="bgAccFollowNode1" presStyleIdx="1" presStyleCnt="4" custScaleX="107789" custScaleY="36662" custLinFactNeighborX="4309" custLinFactNeighborY="-50585"/>
      <dgm:spPr/>
      <dgm:t>
        <a:bodyPr/>
        <a:lstStyle/>
        <a:p>
          <a:endParaRPr lang="ru-RU"/>
        </a:p>
      </dgm:t>
    </dgm:pt>
    <dgm:pt modelId="{A344312A-D920-4403-A52F-96E8A736EFE7}" type="pres">
      <dgm:prSet presAssocID="{0B44FCF7-308D-4F6A-B42F-163CE2432F6F}" presName="childTx" presStyleLbl="bgAccFollowNode1" presStyleIdx="1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6742309-C579-46E4-BC86-67424A8E467E}" type="pres">
      <dgm:prSet presAssocID="{50D78108-4657-4E54-8B3C-F19927B92F1F}" presName="negSpace" presStyleCnt="0"/>
      <dgm:spPr/>
    </dgm:pt>
    <dgm:pt modelId="{1D17D106-49C6-4C42-8B11-1AB918D3B1AC}" type="pres">
      <dgm:prSet presAssocID="{50D78108-4657-4E54-8B3C-F19927B92F1F}" presName="circle" presStyleLbl="node1" presStyleIdx="0" presStyleCnt="2" custScaleX="85959" custScaleY="82922" custLinFactNeighborY="23292"/>
      <dgm:spPr/>
      <dgm:t>
        <a:bodyPr/>
        <a:lstStyle/>
        <a:p>
          <a:endParaRPr lang="ru-RU"/>
        </a:p>
      </dgm:t>
    </dgm:pt>
    <dgm:pt modelId="{BE5DD694-4862-4A2A-AB56-A2344DF2C717}" type="pres">
      <dgm:prSet presAssocID="{9272A221-2526-4035-9496-67A90C38D17A}" presName="transSpace" presStyleCnt="0"/>
      <dgm:spPr/>
    </dgm:pt>
    <dgm:pt modelId="{D38B35C3-3C99-47F1-8CD5-940D1BE8398B}" type="pres">
      <dgm:prSet presAssocID="{73F54AAC-CD71-411A-86DF-21E4202B8B1F}" presName="posSpace" presStyleCnt="0"/>
      <dgm:spPr/>
    </dgm:pt>
    <dgm:pt modelId="{D5B9F401-1A0F-4E3F-B323-29C5C31840DE}" type="pres">
      <dgm:prSet presAssocID="{73F54AAC-CD71-411A-86DF-21E4202B8B1F}" presName="vertFlow" presStyleCnt="0"/>
      <dgm:spPr/>
    </dgm:pt>
    <dgm:pt modelId="{CBAFBAF5-9EE7-456A-BBA6-39606C4D23A8}" type="pres">
      <dgm:prSet presAssocID="{73F54AAC-CD71-411A-86DF-21E4202B8B1F}" presName="topSpace" presStyleCnt="0"/>
      <dgm:spPr/>
    </dgm:pt>
    <dgm:pt modelId="{67B53081-0D8E-4619-BFDE-E95053218130}" type="pres">
      <dgm:prSet presAssocID="{73F54AAC-CD71-411A-86DF-21E4202B8B1F}" presName="firstComp" presStyleCnt="0"/>
      <dgm:spPr/>
    </dgm:pt>
    <dgm:pt modelId="{7156CF38-E32F-48EA-B40E-47931463F135}" type="pres">
      <dgm:prSet presAssocID="{73F54AAC-CD71-411A-86DF-21E4202B8B1F}" presName="firstChild" presStyleLbl="bgAccFollowNode1" presStyleIdx="2" presStyleCnt="4" custScaleX="112722" custScaleY="35364" custLinFactNeighborX="-9821" custLinFactNeighborY="27118"/>
      <dgm:spPr/>
      <dgm:t>
        <a:bodyPr/>
        <a:lstStyle/>
        <a:p>
          <a:endParaRPr lang="ru-RU"/>
        </a:p>
      </dgm:t>
    </dgm:pt>
    <dgm:pt modelId="{0BC6BF97-029F-41DA-AFAC-349C7BF3C8F6}" type="pres">
      <dgm:prSet presAssocID="{73F54AAC-CD71-411A-86DF-21E4202B8B1F}" presName="firstChildTx" presStyleLbl="bgAccFollowNode1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782B5FF-C09C-413A-B34C-3358BEFA3102}" type="pres">
      <dgm:prSet presAssocID="{FE9F9B78-2DDE-46E1-A32E-96E49943CA24}" presName="comp" presStyleCnt="0"/>
      <dgm:spPr/>
    </dgm:pt>
    <dgm:pt modelId="{3F72D521-D4BB-4320-BF27-CA9D33921917}" type="pres">
      <dgm:prSet presAssocID="{FE9F9B78-2DDE-46E1-A32E-96E49943CA24}" presName="child" presStyleLbl="bgAccFollowNode1" presStyleIdx="3" presStyleCnt="4" custScaleX="112722" custScaleY="38521" custLinFactNeighborX="-9821" custLinFactNeighborY="-48545"/>
      <dgm:spPr/>
      <dgm:t>
        <a:bodyPr/>
        <a:lstStyle/>
        <a:p>
          <a:endParaRPr lang="ru-RU"/>
        </a:p>
      </dgm:t>
    </dgm:pt>
    <dgm:pt modelId="{A53725F4-2A44-4DFB-9928-D9C1CC322902}" type="pres">
      <dgm:prSet presAssocID="{FE9F9B78-2DDE-46E1-A32E-96E49943CA24}" presName="childTx" presStyleLbl="bgAccFollowNode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4E9CB49-6D06-4646-944A-5DB40ECE6C89}" type="pres">
      <dgm:prSet presAssocID="{73F54AAC-CD71-411A-86DF-21E4202B8B1F}" presName="negSpace" presStyleCnt="0"/>
      <dgm:spPr/>
    </dgm:pt>
    <dgm:pt modelId="{196746FA-F1EC-40F4-A54C-C1BAD42B5CFD}" type="pres">
      <dgm:prSet presAssocID="{73F54AAC-CD71-411A-86DF-21E4202B8B1F}" presName="circle" presStyleLbl="node1" presStyleIdx="1" presStyleCnt="2" custScaleX="85384" custScaleY="83701" custLinFactNeighborX="-13347" custLinFactNeighborY="19331"/>
      <dgm:spPr/>
      <dgm:t>
        <a:bodyPr/>
        <a:lstStyle/>
        <a:p>
          <a:endParaRPr lang="ru-RU"/>
        </a:p>
      </dgm:t>
    </dgm:pt>
  </dgm:ptLst>
  <dgm:cxnLst>
    <dgm:cxn modelId="{916D7B91-F20B-4E79-AEDB-5BFF4409B278}" srcId="{50D78108-4657-4E54-8B3C-F19927B92F1F}" destId="{30151BEC-7DC9-4F6A-916C-7EA882624611}" srcOrd="0" destOrd="0" parTransId="{DD4A2185-6456-42CF-97D1-7613BECA1492}" sibTransId="{534E4B8B-D156-49EE-95F4-558AEB986232}"/>
    <dgm:cxn modelId="{6C72D4AF-71A6-42EA-81A0-566FA8B520FC}" srcId="{97FBDDFC-7F14-4B4E-AA2D-F3ED1F841CA8}" destId="{50D78108-4657-4E54-8B3C-F19927B92F1F}" srcOrd="0" destOrd="0" parTransId="{55802983-5C16-489C-916D-259DD8FC15FB}" sibTransId="{9272A221-2526-4035-9496-67A90C38D17A}"/>
    <dgm:cxn modelId="{17E6D82E-E5DD-4F1B-9A02-C882E6B28FDC}" srcId="{73F54AAC-CD71-411A-86DF-21E4202B8B1F}" destId="{9061B9BA-7659-4CCE-9B65-025D69DECA0C}" srcOrd="0" destOrd="0" parTransId="{53EE73C2-1E65-4F8E-9F84-0CC748340AB7}" sibTransId="{C91F3C87-45E2-4DFB-97CE-C08749B8CD3F}"/>
    <dgm:cxn modelId="{D648A212-C6A4-4CE5-BD46-93254F1A27C4}" type="presOf" srcId="{97FBDDFC-7F14-4B4E-AA2D-F3ED1F841CA8}" destId="{BA1353FD-EB61-44B3-8A29-0E994A346501}" srcOrd="0" destOrd="0" presId="urn:microsoft.com/office/officeart/2005/8/layout/hList9"/>
    <dgm:cxn modelId="{7ADFFA3A-E98A-410D-9F81-507C8D6457EB}" type="presOf" srcId="{50D78108-4657-4E54-8B3C-F19927B92F1F}" destId="{1D17D106-49C6-4C42-8B11-1AB918D3B1AC}" srcOrd="0" destOrd="0" presId="urn:microsoft.com/office/officeart/2005/8/layout/hList9"/>
    <dgm:cxn modelId="{DC29B8A8-FE55-46D3-9E93-2447ECB4D423}" type="presOf" srcId="{FE9F9B78-2DDE-46E1-A32E-96E49943CA24}" destId="{A53725F4-2A44-4DFB-9928-D9C1CC322902}" srcOrd="1" destOrd="0" presId="urn:microsoft.com/office/officeart/2005/8/layout/hList9"/>
    <dgm:cxn modelId="{8C284773-3435-487D-8E6B-96DC1803BE8A}" srcId="{97FBDDFC-7F14-4B4E-AA2D-F3ED1F841CA8}" destId="{73F54AAC-CD71-411A-86DF-21E4202B8B1F}" srcOrd="1" destOrd="0" parTransId="{DDFD81E4-2E5B-4CAD-B5FB-E8B8710FC17D}" sibTransId="{69BDF974-42CA-4429-8156-7EC11150E79D}"/>
    <dgm:cxn modelId="{1F3D6429-B626-4725-AD5A-4743A966FED6}" srcId="{73F54AAC-CD71-411A-86DF-21E4202B8B1F}" destId="{FE9F9B78-2DDE-46E1-A32E-96E49943CA24}" srcOrd="1" destOrd="0" parTransId="{12AD03FC-24D6-4D2A-92E2-1FBA45052952}" sibTransId="{09915207-AE81-4DBA-81A5-EAC64ABE4EEE}"/>
    <dgm:cxn modelId="{E700B9BE-4B00-4675-BAB2-B5236CCF7E38}" srcId="{50D78108-4657-4E54-8B3C-F19927B92F1F}" destId="{0B44FCF7-308D-4F6A-B42F-163CE2432F6F}" srcOrd="1" destOrd="0" parTransId="{43BF7FA2-F3B2-488D-A071-8B6808CF8B11}" sibTransId="{6A643594-4182-4F8D-950A-87F117813692}"/>
    <dgm:cxn modelId="{FD19D2E1-AB82-44C0-A6C8-2A42E8C4B083}" type="presOf" srcId="{0B44FCF7-308D-4F6A-B42F-163CE2432F6F}" destId="{6CF25C6B-6257-4C48-A53E-F3A90A4DC273}" srcOrd="0" destOrd="0" presId="urn:microsoft.com/office/officeart/2005/8/layout/hList9"/>
    <dgm:cxn modelId="{0C10177E-E33B-4DE6-BB44-5F8816AC8104}" type="presOf" srcId="{FE9F9B78-2DDE-46E1-A32E-96E49943CA24}" destId="{3F72D521-D4BB-4320-BF27-CA9D33921917}" srcOrd="0" destOrd="0" presId="urn:microsoft.com/office/officeart/2005/8/layout/hList9"/>
    <dgm:cxn modelId="{FFE2E9EF-1CA8-48F5-86D9-90932E58C2DE}" type="presOf" srcId="{30151BEC-7DC9-4F6A-916C-7EA882624611}" destId="{446A2959-8946-471F-ACDB-643EEFDF0C99}" srcOrd="1" destOrd="0" presId="urn:microsoft.com/office/officeart/2005/8/layout/hList9"/>
    <dgm:cxn modelId="{DF67DE50-3696-4EEC-A647-335E19A16DDB}" type="presOf" srcId="{73F54AAC-CD71-411A-86DF-21E4202B8B1F}" destId="{196746FA-F1EC-40F4-A54C-C1BAD42B5CFD}" srcOrd="0" destOrd="0" presId="urn:microsoft.com/office/officeart/2005/8/layout/hList9"/>
    <dgm:cxn modelId="{365E706E-61D2-4E2C-8877-3793BD8D3E94}" type="presOf" srcId="{30151BEC-7DC9-4F6A-916C-7EA882624611}" destId="{6221FB25-2703-4766-89EC-3F35ABBEAC98}" srcOrd="0" destOrd="0" presId="urn:microsoft.com/office/officeart/2005/8/layout/hList9"/>
    <dgm:cxn modelId="{2319C168-3FF4-4EEE-AF80-9FF6BB32F6F7}" type="presOf" srcId="{9061B9BA-7659-4CCE-9B65-025D69DECA0C}" destId="{7156CF38-E32F-48EA-B40E-47931463F135}" srcOrd="0" destOrd="0" presId="urn:microsoft.com/office/officeart/2005/8/layout/hList9"/>
    <dgm:cxn modelId="{EA8AC8C1-1614-47F1-BD67-031EDA0669E3}" type="presOf" srcId="{9061B9BA-7659-4CCE-9B65-025D69DECA0C}" destId="{0BC6BF97-029F-41DA-AFAC-349C7BF3C8F6}" srcOrd="1" destOrd="0" presId="urn:microsoft.com/office/officeart/2005/8/layout/hList9"/>
    <dgm:cxn modelId="{F8D59955-9C12-46E1-89C2-B359EB886D92}" type="presOf" srcId="{0B44FCF7-308D-4F6A-B42F-163CE2432F6F}" destId="{A344312A-D920-4403-A52F-96E8A736EFE7}" srcOrd="1" destOrd="0" presId="urn:microsoft.com/office/officeart/2005/8/layout/hList9"/>
    <dgm:cxn modelId="{5AE63C5B-272C-4982-9FBC-7F6CA09D78C7}" type="presParOf" srcId="{BA1353FD-EB61-44B3-8A29-0E994A346501}" destId="{23973F53-162E-4C53-BF13-15F886ECC47F}" srcOrd="0" destOrd="0" presId="urn:microsoft.com/office/officeart/2005/8/layout/hList9"/>
    <dgm:cxn modelId="{39009130-BF05-48E5-960A-309326403D9C}" type="presParOf" srcId="{BA1353FD-EB61-44B3-8A29-0E994A346501}" destId="{60D638D9-158C-4600-8DD7-5C99BADC517D}" srcOrd="1" destOrd="0" presId="urn:microsoft.com/office/officeart/2005/8/layout/hList9"/>
    <dgm:cxn modelId="{524783D4-1EC0-498F-BB57-7C4B03574DFE}" type="presParOf" srcId="{60D638D9-158C-4600-8DD7-5C99BADC517D}" destId="{CFDD5A8D-0E25-45B3-9CC6-D404002E64EC}" srcOrd="0" destOrd="0" presId="urn:microsoft.com/office/officeart/2005/8/layout/hList9"/>
    <dgm:cxn modelId="{34DBF3F6-478B-4020-B338-75114338AEE6}" type="presParOf" srcId="{60D638D9-158C-4600-8DD7-5C99BADC517D}" destId="{2CA63DE5-6D4E-49D0-9C0B-60E8DD0118FB}" srcOrd="1" destOrd="0" presId="urn:microsoft.com/office/officeart/2005/8/layout/hList9"/>
    <dgm:cxn modelId="{DB1E0930-B571-45C4-BB3E-49CB97DEA7E8}" type="presParOf" srcId="{2CA63DE5-6D4E-49D0-9C0B-60E8DD0118FB}" destId="{6221FB25-2703-4766-89EC-3F35ABBEAC98}" srcOrd="0" destOrd="0" presId="urn:microsoft.com/office/officeart/2005/8/layout/hList9"/>
    <dgm:cxn modelId="{25933901-E468-48D8-B849-E238F397B739}" type="presParOf" srcId="{2CA63DE5-6D4E-49D0-9C0B-60E8DD0118FB}" destId="{446A2959-8946-471F-ACDB-643EEFDF0C99}" srcOrd="1" destOrd="0" presId="urn:microsoft.com/office/officeart/2005/8/layout/hList9"/>
    <dgm:cxn modelId="{F39DD044-111A-4B2C-A38E-388FF27D3269}" type="presParOf" srcId="{60D638D9-158C-4600-8DD7-5C99BADC517D}" destId="{9D73ADAF-9BA0-4937-A5CC-E673A8369044}" srcOrd="2" destOrd="0" presId="urn:microsoft.com/office/officeart/2005/8/layout/hList9"/>
    <dgm:cxn modelId="{F1306C05-FF2E-47F5-96B0-6F068A985DD6}" type="presParOf" srcId="{9D73ADAF-9BA0-4937-A5CC-E673A8369044}" destId="{6CF25C6B-6257-4C48-A53E-F3A90A4DC273}" srcOrd="0" destOrd="0" presId="urn:microsoft.com/office/officeart/2005/8/layout/hList9"/>
    <dgm:cxn modelId="{B00B60D5-4A8D-4816-A72C-44DBF305757E}" type="presParOf" srcId="{9D73ADAF-9BA0-4937-A5CC-E673A8369044}" destId="{A344312A-D920-4403-A52F-96E8A736EFE7}" srcOrd="1" destOrd="0" presId="urn:microsoft.com/office/officeart/2005/8/layout/hList9"/>
    <dgm:cxn modelId="{2877E76F-F1A0-4251-AC7F-73C8C3EAB204}" type="presParOf" srcId="{BA1353FD-EB61-44B3-8A29-0E994A346501}" destId="{86742309-C579-46E4-BC86-67424A8E467E}" srcOrd="2" destOrd="0" presId="urn:microsoft.com/office/officeart/2005/8/layout/hList9"/>
    <dgm:cxn modelId="{3A2858C6-FC5C-4E2C-8315-01120231158E}" type="presParOf" srcId="{BA1353FD-EB61-44B3-8A29-0E994A346501}" destId="{1D17D106-49C6-4C42-8B11-1AB918D3B1AC}" srcOrd="3" destOrd="0" presId="urn:microsoft.com/office/officeart/2005/8/layout/hList9"/>
    <dgm:cxn modelId="{58820C83-522C-42F2-9042-554AEC3CEB29}" type="presParOf" srcId="{BA1353FD-EB61-44B3-8A29-0E994A346501}" destId="{BE5DD694-4862-4A2A-AB56-A2344DF2C717}" srcOrd="4" destOrd="0" presId="urn:microsoft.com/office/officeart/2005/8/layout/hList9"/>
    <dgm:cxn modelId="{5B7D4624-D1D2-46C9-B8B0-4CE64EBB32D7}" type="presParOf" srcId="{BA1353FD-EB61-44B3-8A29-0E994A346501}" destId="{D38B35C3-3C99-47F1-8CD5-940D1BE8398B}" srcOrd="5" destOrd="0" presId="urn:microsoft.com/office/officeart/2005/8/layout/hList9"/>
    <dgm:cxn modelId="{94017623-7581-4F36-82D7-9FB0E04FBEE5}" type="presParOf" srcId="{BA1353FD-EB61-44B3-8A29-0E994A346501}" destId="{D5B9F401-1A0F-4E3F-B323-29C5C31840DE}" srcOrd="6" destOrd="0" presId="urn:microsoft.com/office/officeart/2005/8/layout/hList9"/>
    <dgm:cxn modelId="{63DF36A9-CFB9-439D-8180-BF79B233DCFA}" type="presParOf" srcId="{D5B9F401-1A0F-4E3F-B323-29C5C31840DE}" destId="{CBAFBAF5-9EE7-456A-BBA6-39606C4D23A8}" srcOrd="0" destOrd="0" presId="urn:microsoft.com/office/officeart/2005/8/layout/hList9"/>
    <dgm:cxn modelId="{D889F978-C5ED-4761-8A7B-722EC41208D6}" type="presParOf" srcId="{D5B9F401-1A0F-4E3F-B323-29C5C31840DE}" destId="{67B53081-0D8E-4619-BFDE-E95053218130}" srcOrd="1" destOrd="0" presId="urn:microsoft.com/office/officeart/2005/8/layout/hList9"/>
    <dgm:cxn modelId="{719328C5-396D-4CF3-85D4-AB157784FD09}" type="presParOf" srcId="{67B53081-0D8E-4619-BFDE-E95053218130}" destId="{7156CF38-E32F-48EA-B40E-47931463F135}" srcOrd="0" destOrd="0" presId="urn:microsoft.com/office/officeart/2005/8/layout/hList9"/>
    <dgm:cxn modelId="{5291D0D6-8A3B-4FA0-A4A5-7F999AC55FBA}" type="presParOf" srcId="{67B53081-0D8E-4619-BFDE-E95053218130}" destId="{0BC6BF97-029F-41DA-AFAC-349C7BF3C8F6}" srcOrd="1" destOrd="0" presId="urn:microsoft.com/office/officeart/2005/8/layout/hList9"/>
    <dgm:cxn modelId="{10F216F3-E29D-4CF3-9FF5-7FCBFAFEFE3A}" type="presParOf" srcId="{D5B9F401-1A0F-4E3F-B323-29C5C31840DE}" destId="{4782B5FF-C09C-413A-B34C-3358BEFA3102}" srcOrd="2" destOrd="0" presId="urn:microsoft.com/office/officeart/2005/8/layout/hList9"/>
    <dgm:cxn modelId="{DD77360F-1B0A-418C-8CD5-18786ACF192F}" type="presParOf" srcId="{4782B5FF-C09C-413A-B34C-3358BEFA3102}" destId="{3F72D521-D4BB-4320-BF27-CA9D33921917}" srcOrd="0" destOrd="0" presId="urn:microsoft.com/office/officeart/2005/8/layout/hList9"/>
    <dgm:cxn modelId="{26E92FD6-F90C-4F04-94F4-B821548CDB08}" type="presParOf" srcId="{4782B5FF-C09C-413A-B34C-3358BEFA3102}" destId="{A53725F4-2A44-4DFB-9928-D9C1CC322902}" srcOrd="1" destOrd="0" presId="urn:microsoft.com/office/officeart/2005/8/layout/hList9"/>
    <dgm:cxn modelId="{76541AD9-B1C8-4FF3-8955-AD3E8E7438F4}" type="presParOf" srcId="{BA1353FD-EB61-44B3-8A29-0E994A346501}" destId="{74E9CB49-6D06-4646-944A-5DB40ECE6C89}" srcOrd="7" destOrd="0" presId="urn:microsoft.com/office/officeart/2005/8/layout/hList9"/>
    <dgm:cxn modelId="{88E1D85C-C295-49E8-BD5C-7EDB70852E00}" type="presParOf" srcId="{BA1353FD-EB61-44B3-8A29-0E994A346501}" destId="{196746FA-F1EC-40F4-A54C-C1BAD42B5CFD}" srcOrd="8" destOrd="0" presId="urn:microsoft.com/office/officeart/2005/8/layout/hList9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221FB25-2703-4766-89EC-3F35ABBEAC98}">
      <dsp:nvSpPr>
        <dsp:cNvPr id="0" name=""/>
        <dsp:cNvSpPr/>
      </dsp:nvSpPr>
      <dsp:spPr>
        <a:xfrm>
          <a:off x="1366613" y="1418389"/>
          <a:ext cx="3075812" cy="666807"/>
        </a:xfrm>
        <a:prstGeom prst="rect">
          <a:avLst/>
        </a:prstGeom>
        <a:solidFill>
          <a:schemeClr val="accent3">
            <a:lumMod val="60000"/>
            <a:lumOff val="4000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256032" rIns="256032" bIns="256032" numCol="1" spcCol="1270" anchor="ctr" anchorCtr="0">
          <a:noAutofit/>
        </a:bodyPr>
        <a:lstStyle/>
        <a:p>
          <a:pPr lvl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600" b="1" kern="120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94 </a:t>
          </a:r>
          <a:r>
            <a:rPr lang="ru-RU" sz="1700" b="1" kern="1200" dirty="0" smtClean="0">
              <a:solidFill>
                <a:schemeClr val="tx1"/>
              </a:solidFill>
              <a:effectLst/>
            </a:rPr>
            <a:t>работы в 2025 г.     </a:t>
          </a:r>
          <a:endParaRPr lang="ru-RU" sz="1700" b="1" kern="1200" dirty="0">
            <a:solidFill>
              <a:schemeClr val="tx1"/>
            </a:solidFill>
            <a:effectLst/>
          </a:endParaRPr>
        </a:p>
      </dsp:txBody>
      <dsp:txXfrm>
        <a:off x="1858743" y="1418389"/>
        <a:ext cx="2583682" cy="666807"/>
      </dsp:txXfrm>
    </dsp:sp>
    <dsp:sp modelId="{6CF25C6B-6257-4C48-A53E-F3A90A4DC273}">
      <dsp:nvSpPr>
        <dsp:cNvPr id="0" name=""/>
        <dsp:cNvSpPr/>
      </dsp:nvSpPr>
      <dsp:spPr>
        <a:xfrm>
          <a:off x="1274262" y="756893"/>
          <a:ext cx="3168162" cy="666807"/>
        </a:xfrm>
        <a:prstGeom prst="rect">
          <a:avLst/>
        </a:prstGeom>
        <a:solidFill>
          <a:schemeClr val="tx2">
            <a:lumMod val="20000"/>
            <a:lumOff val="80000"/>
            <a:alpha val="9000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256032" rIns="256032" bIns="256032" numCol="1" spcCol="1270" anchor="ctr" anchorCtr="0">
          <a:noAutofit/>
        </a:bodyPr>
        <a:lstStyle/>
        <a:p>
          <a:pPr lvl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600" b="1" kern="120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84 </a:t>
          </a:r>
          <a:r>
            <a:rPr lang="ru-RU" sz="1700" b="1" kern="1200" dirty="0" smtClean="0"/>
            <a:t>работы в 2024 г.</a:t>
          </a:r>
          <a:endParaRPr lang="ru-RU" sz="1700" b="1" kern="1200" dirty="0"/>
        </a:p>
      </dsp:txBody>
      <dsp:txXfrm>
        <a:off x="1781168" y="756893"/>
        <a:ext cx="2661256" cy="666807"/>
      </dsp:txXfrm>
    </dsp:sp>
    <dsp:sp modelId="{1D17D106-49C6-4C42-8B11-1AB918D3B1AC}">
      <dsp:nvSpPr>
        <dsp:cNvPr id="0" name=""/>
        <dsp:cNvSpPr/>
      </dsp:nvSpPr>
      <dsp:spPr>
        <a:xfrm>
          <a:off x="134629" y="706391"/>
          <a:ext cx="1562639" cy="150742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240030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ru-RU" sz="54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100</a:t>
          </a:r>
          <a:br>
            <a:rPr lang="ru-RU" sz="54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</a:br>
          <a:r>
            <a:rPr lang="ru-RU" sz="1400" kern="1200" dirty="0" smtClean="0"/>
            <a:t>баллов</a:t>
          </a:r>
          <a:endParaRPr lang="ru-RU" sz="1400" kern="1200" dirty="0"/>
        </a:p>
      </dsp:txBody>
      <dsp:txXfrm>
        <a:off x="363472" y="927149"/>
        <a:ext cx="1104953" cy="1065913"/>
      </dsp:txXfrm>
    </dsp:sp>
    <dsp:sp modelId="{7156CF38-E32F-48EA-B40E-47931463F135}">
      <dsp:nvSpPr>
        <dsp:cNvPr id="0" name=""/>
        <dsp:cNvSpPr/>
      </dsp:nvSpPr>
      <dsp:spPr>
        <a:xfrm>
          <a:off x="5576541" y="1503345"/>
          <a:ext cx="3464782" cy="643199"/>
        </a:xfrm>
        <a:prstGeom prst="rect">
          <a:avLst/>
        </a:prstGeom>
        <a:solidFill>
          <a:schemeClr val="accent3">
            <a:lumMod val="60000"/>
            <a:lumOff val="4000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256032" rIns="256032" bIns="256032" numCol="1" spcCol="1270" anchor="ctr" anchorCtr="0">
          <a:noAutofit/>
        </a:bodyPr>
        <a:lstStyle/>
        <a:p>
          <a:pPr lvl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600" b="1" kern="1200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0</a:t>
          </a:r>
          <a:r>
            <a:rPr lang="ru-RU" sz="2000" b="1" kern="1200" dirty="0" smtClean="0">
              <a:solidFill>
                <a:schemeClr val="tx1"/>
              </a:solidFill>
              <a:effectLst/>
            </a:rPr>
            <a:t> </a:t>
          </a:r>
          <a:r>
            <a:rPr lang="ru-RU" sz="1700" b="1" kern="1200" dirty="0" smtClean="0">
              <a:solidFill>
                <a:schemeClr val="tx1"/>
              </a:solidFill>
              <a:effectLst/>
            </a:rPr>
            <a:t>работ в 2025 г.</a:t>
          </a:r>
          <a:endParaRPr lang="ru-RU" sz="1700" b="1" kern="1200" dirty="0">
            <a:solidFill>
              <a:schemeClr val="tx1"/>
            </a:solidFill>
            <a:effectLst/>
          </a:endParaRPr>
        </a:p>
      </dsp:txBody>
      <dsp:txXfrm>
        <a:off x="6130906" y="1503345"/>
        <a:ext cx="2910417" cy="643199"/>
      </dsp:txXfrm>
    </dsp:sp>
    <dsp:sp modelId="{3F72D521-D4BB-4320-BF27-CA9D33921917}">
      <dsp:nvSpPr>
        <dsp:cNvPr id="0" name=""/>
        <dsp:cNvSpPr/>
      </dsp:nvSpPr>
      <dsp:spPr>
        <a:xfrm>
          <a:off x="5576541" y="770388"/>
          <a:ext cx="3464782" cy="700619"/>
        </a:xfrm>
        <a:prstGeom prst="rect">
          <a:avLst/>
        </a:prstGeom>
        <a:solidFill>
          <a:schemeClr val="tx2">
            <a:lumMod val="20000"/>
            <a:lumOff val="8000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256032" rIns="256032" bIns="256032" numCol="1" spcCol="1270" anchor="ctr" anchorCtr="0">
          <a:noAutofit/>
        </a:bodyPr>
        <a:lstStyle/>
        <a:p>
          <a:pPr lvl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600" b="1" kern="120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1</a:t>
          </a:r>
          <a:r>
            <a:rPr lang="ru-RU" sz="2000" b="1" kern="1200" dirty="0" smtClean="0">
              <a:solidFill>
                <a:schemeClr val="tx1"/>
              </a:solidFill>
              <a:effectLst/>
            </a:rPr>
            <a:t> </a:t>
          </a:r>
          <a:r>
            <a:rPr lang="ru-RU" sz="1700" b="1" kern="1200" dirty="0" smtClean="0">
              <a:solidFill>
                <a:schemeClr val="tx1"/>
              </a:solidFill>
              <a:effectLst/>
            </a:rPr>
            <a:t>работа в 2024 г.</a:t>
          </a:r>
          <a:endParaRPr lang="ru-RU" sz="1700" kern="1200" dirty="0"/>
        </a:p>
      </dsp:txBody>
      <dsp:txXfrm>
        <a:off x="6130906" y="770388"/>
        <a:ext cx="2910417" cy="700619"/>
      </dsp:txXfrm>
    </dsp:sp>
    <dsp:sp modelId="{196746FA-F1EC-40F4-A54C-C1BAD42B5CFD}">
      <dsp:nvSpPr>
        <dsp:cNvPr id="0" name=""/>
        <dsp:cNvSpPr/>
      </dsp:nvSpPr>
      <dsp:spPr>
        <a:xfrm>
          <a:off x="4558712" y="634384"/>
          <a:ext cx="1552186" cy="152159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2400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54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100</a:t>
          </a:r>
          <a:br>
            <a:rPr lang="ru-RU" sz="54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</a:br>
          <a:r>
            <a:rPr lang="ru-RU" sz="1400" kern="1200" dirty="0" smtClean="0"/>
            <a:t> баллов</a:t>
          </a:r>
          <a:endParaRPr lang="ru-RU" sz="1400" kern="1200" dirty="0"/>
        </a:p>
      </dsp:txBody>
      <dsp:txXfrm>
        <a:off x="4786024" y="857216"/>
        <a:ext cx="1097562" cy="107592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221FB25-2703-4766-89EC-3F35ABBEAC98}">
      <dsp:nvSpPr>
        <dsp:cNvPr id="0" name=""/>
        <dsp:cNvSpPr/>
      </dsp:nvSpPr>
      <dsp:spPr>
        <a:xfrm>
          <a:off x="1366613" y="1418389"/>
          <a:ext cx="3075812" cy="666807"/>
        </a:xfrm>
        <a:prstGeom prst="rect">
          <a:avLst/>
        </a:prstGeom>
        <a:solidFill>
          <a:schemeClr val="accent3">
            <a:lumMod val="60000"/>
            <a:lumOff val="4000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256032" rIns="256032" bIns="256032" numCol="1" spcCol="1270" anchor="ctr" anchorCtr="0">
          <a:noAutofit/>
        </a:bodyPr>
        <a:lstStyle/>
        <a:p>
          <a:pPr lvl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600" b="1" kern="120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6 </a:t>
          </a:r>
          <a:r>
            <a:rPr lang="ru-RU" sz="1600" b="1" kern="1200" dirty="0" smtClean="0">
              <a:solidFill>
                <a:schemeClr val="tx1"/>
              </a:solidFill>
              <a:effectLst/>
            </a:rPr>
            <a:t>выпускников</a:t>
          </a:r>
          <a:r>
            <a:rPr lang="ru-RU" sz="1600" b="1" kern="120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</a:t>
          </a:r>
          <a:r>
            <a:rPr lang="ru-RU" sz="1600" b="1" kern="1200" dirty="0" smtClean="0">
              <a:solidFill>
                <a:schemeClr val="tx1"/>
              </a:solidFill>
              <a:effectLst/>
            </a:rPr>
            <a:t>в 2025 г.     </a:t>
          </a:r>
          <a:endParaRPr lang="ru-RU" sz="1600" b="1" kern="1200" dirty="0">
            <a:solidFill>
              <a:schemeClr val="tx1"/>
            </a:solidFill>
            <a:effectLst/>
          </a:endParaRPr>
        </a:p>
      </dsp:txBody>
      <dsp:txXfrm>
        <a:off x="1858743" y="1418389"/>
        <a:ext cx="2583682" cy="666807"/>
      </dsp:txXfrm>
    </dsp:sp>
    <dsp:sp modelId="{6CF25C6B-6257-4C48-A53E-F3A90A4DC273}">
      <dsp:nvSpPr>
        <dsp:cNvPr id="0" name=""/>
        <dsp:cNvSpPr/>
      </dsp:nvSpPr>
      <dsp:spPr>
        <a:xfrm>
          <a:off x="1274262" y="756893"/>
          <a:ext cx="3168162" cy="666807"/>
        </a:xfrm>
        <a:prstGeom prst="rect">
          <a:avLst/>
        </a:prstGeom>
        <a:solidFill>
          <a:schemeClr val="tx2">
            <a:lumMod val="20000"/>
            <a:lumOff val="80000"/>
            <a:alpha val="9000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256032" rIns="256032" bIns="256032" numCol="1" spcCol="1270" anchor="ctr" anchorCtr="0">
          <a:noAutofit/>
        </a:bodyPr>
        <a:lstStyle/>
        <a:p>
          <a:pPr lvl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600" b="1" kern="120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9 </a:t>
          </a:r>
          <a:r>
            <a:rPr lang="ru-RU" sz="1700" b="1" kern="1200" dirty="0" smtClean="0">
              <a:solidFill>
                <a:schemeClr val="tx1"/>
              </a:solidFill>
              <a:effectLst/>
            </a:rPr>
            <a:t>выпускников</a:t>
          </a:r>
          <a:r>
            <a:rPr lang="ru-RU" sz="1700" b="1" kern="120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</a:t>
          </a:r>
          <a:r>
            <a:rPr lang="ru-RU" sz="1700" b="1" kern="1200" dirty="0" smtClean="0"/>
            <a:t>в 2024 г.</a:t>
          </a:r>
          <a:endParaRPr lang="ru-RU" sz="1700" b="1" kern="1200" dirty="0"/>
        </a:p>
      </dsp:txBody>
      <dsp:txXfrm>
        <a:off x="1781168" y="756893"/>
        <a:ext cx="2661256" cy="666807"/>
      </dsp:txXfrm>
    </dsp:sp>
    <dsp:sp modelId="{1D17D106-49C6-4C42-8B11-1AB918D3B1AC}">
      <dsp:nvSpPr>
        <dsp:cNvPr id="0" name=""/>
        <dsp:cNvSpPr/>
      </dsp:nvSpPr>
      <dsp:spPr>
        <a:xfrm>
          <a:off x="134629" y="706391"/>
          <a:ext cx="1562639" cy="150742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240030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ru-RU" sz="54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200</a:t>
          </a:r>
          <a:br>
            <a:rPr lang="ru-RU" sz="54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</a:br>
          <a:r>
            <a:rPr lang="ru-RU" sz="1400" kern="1200" dirty="0" smtClean="0"/>
            <a:t>баллов</a:t>
          </a:r>
          <a:endParaRPr lang="ru-RU" sz="1400" kern="1200" dirty="0"/>
        </a:p>
      </dsp:txBody>
      <dsp:txXfrm>
        <a:off x="363472" y="927149"/>
        <a:ext cx="1104953" cy="1065913"/>
      </dsp:txXfrm>
    </dsp:sp>
    <dsp:sp modelId="{7156CF38-E32F-48EA-B40E-47931463F135}">
      <dsp:nvSpPr>
        <dsp:cNvPr id="0" name=""/>
        <dsp:cNvSpPr/>
      </dsp:nvSpPr>
      <dsp:spPr>
        <a:xfrm>
          <a:off x="5576541" y="1503345"/>
          <a:ext cx="3464782" cy="643199"/>
        </a:xfrm>
        <a:prstGeom prst="rect">
          <a:avLst/>
        </a:prstGeom>
        <a:solidFill>
          <a:schemeClr val="accent3">
            <a:lumMod val="60000"/>
            <a:lumOff val="4000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256032" rIns="256032" bIns="256032" numCol="1" spcCol="1270" anchor="ctr" anchorCtr="0">
          <a:noAutofit/>
        </a:bodyPr>
        <a:lstStyle/>
        <a:p>
          <a:pPr lvl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600" b="1" kern="1200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0</a:t>
          </a:r>
          <a:r>
            <a:rPr lang="ru-RU" sz="2000" b="1" kern="1200" dirty="0" smtClean="0">
              <a:solidFill>
                <a:schemeClr val="tx1"/>
              </a:solidFill>
              <a:effectLst/>
            </a:rPr>
            <a:t> </a:t>
          </a:r>
          <a:r>
            <a:rPr lang="ru-RU" sz="1700" b="1" kern="1200" dirty="0" smtClean="0">
              <a:solidFill>
                <a:schemeClr val="tx1"/>
              </a:solidFill>
              <a:effectLst/>
            </a:rPr>
            <a:t>выпускников в 2025 г.</a:t>
          </a:r>
          <a:endParaRPr lang="ru-RU" sz="1700" b="1" kern="1200" dirty="0">
            <a:solidFill>
              <a:schemeClr val="tx1"/>
            </a:solidFill>
            <a:effectLst/>
          </a:endParaRPr>
        </a:p>
      </dsp:txBody>
      <dsp:txXfrm>
        <a:off x="6130906" y="1503345"/>
        <a:ext cx="2910417" cy="643199"/>
      </dsp:txXfrm>
    </dsp:sp>
    <dsp:sp modelId="{3F72D521-D4BB-4320-BF27-CA9D33921917}">
      <dsp:nvSpPr>
        <dsp:cNvPr id="0" name=""/>
        <dsp:cNvSpPr/>
      </dsp:nvSpPr>
      <dsp:spPr>
        <a:xfrm>
          <a:off x="5576541" y="770388"/>
          <a:ext cx="3464782" cy="700619"/>
        </a:xfrm>
        <a:prstGeom prst="rect">
          <a:avLst/>
        </a:prstGeom>
        <a:solidFill>
          <a:schemeClr val="tx2">
            <a:lumMod val="20000"/>
            <a:lumOff val="8000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256032" rIns="256032" bIns="256032" numCol="1" spcCol="1270" anchor="ctr" anchorCtr="0">
          <a:noAutofit/>
        </a:bodyPr>
        <a:lstStyle/>
        <a:p>
          <a:pPr marL="0" lvl="0" indent="0" algn="l" defTabSz="630238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600" b="1" kern="1200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0</a:t>
          </a:r>
          <a:r>
            <a:rPr lang="ru-RU" sz="3600" b="1" kern="120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</a:t>
          </a:r>
          <a:r>
            <a:rPr lang="ru-RU" sz="1700" b="1" kern="1200" dirty="0" smtClean="0">
              <a:solidFill>
                <a:schemeClr val="tx1"/>
              </a:solidFill>
              <a:effectLst/>
            </a:rPr>
            <a:t>выпускников в 2024 г.</a:t>
          </a:r>
          <a:endParaRPr lang="ru-RU" sz="1700" kern="1200" dirty="0"/>
        </a:p>
      </dsp:txBody>
      <dsp:txXfrm>
        <a:off x="6130906" y="770388"/>
        <a:ext cx="2910417" cy="700619"/>
      </dsp:txXfrm>
    </dsp:sp>
    <dsp:sp modelId="{196746FA-F1EC-40F4-A54C-C1BAD42B5CFD}">
      <dsp:nvSpPr>
        <dsp:cNvPr id="0" name=""/>
        <dsp:cNvSpPr/>
      </dsp:nvSpPr>
      <dsp:spPr>
        <a:xfrm>
          <a:off x="4603993" y="634384"/>
          <a:ext cx="1552186" cy="152159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2400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54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200</a:t>
          </a:r>
          <a:br>
            <a:rPr lang="ru-RU" sz="54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</a:br>
          <a:r>
            <a:rPr lang="ru-RU" sz="1400" kern="1200" dirty="0" smtClean="0"/>
            <a:t> баллов</a:t>
          </a:r>
          <a:endParaRPr lang="ru-RU" sz="1400" kern="1200" dirty="0"/>
        </a:p>
      </dsp:txBody>
      <dsp:txXfrm>
        <a:off x="4831305" y="857216"/>
        <a:ext cx="1097562" cy="107592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9">
  <dgm:title val=""/>
  <dgm:desc val=""/>
  <dgm:catLst>
    <dgm:cat type="list" pri="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3" srcId="0" destId="1" srcOrd="0" destOrd="0"/>
        <dgm:cxn modelId="4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2"/>
        <dgm:pt modelId="21"/>
        <dgm:pt modelId="22"/>
        <dgm:pt modelId="23"/>
        <dgm:pt modelId="24"/>
        <dgm:pt modelId="3"/>
        <dgm:pt modelId="31"/>
        <dgm:pt modelId="32"/>
        <dgm:pt modelId="33"/>
        <dgm:pt modelId="34"/>
      </dgm:ptLst>
      <dgm:cxnLst>
        <dgm:cxn modelId="4" srcId="0" destId="1" srcOrd="0" destOrd="0"/>
        <dgm:cxn modelId="5" srcId="0" destId="2" srcOrd="1" destOrd="0"/>
        <dgm:cxn modelId="6" srcId="0" destId="3" srcOrd="1" destOrd="0"/>
        <dgm:cxn modelId="15" srcId="1" destId="11" srcOrd="0" destOrd="0"/>
        <dgm:cxn modelId="16" srcId="1" destId="12" srcOrd="0" destOrd="0"/>
        <dgm:cxn modelId="17" srcId="1" destId="13" srcOrd="0" destOrd="0"/>
        <dgm:cxn modelId="18" srcId="1" destId="14" srcOrd="0" destOrd="0"/>
        <dgm:cxn modelId="25" srcId="2" destId="21" srcOrd="0" destOrd="0"/>
        <dgm:cxn modelId="26" srcId="2" destId="22" srcOrd="0" destOrd="0"/>
        <dgm:cxn modelId="27" srcId="2" destId="23" srcOrd="0" destOrd="0"/>
        <dgm:cxn modelId="28" srcId="2" destId="24" srcOrd="0" destOrd="0"/>
        <dgm:cxn modelId="35" srcId="3" destId="31" srcOrd="0" destOrd="0"/>
        <dgm:cxn modelId="36" srcId="3" destId="32" srcOrd="0" destOrd="0"/>
        <dgm:cxn modelId="37" srcId="3" destId="33" srcOrd="0" destOrd="0"/>
        <dgm:cxn modelId="38" srcId="3" destId="34" srcOrd="0" destOrd="0"/>
      </dgm:cxnLst>
      <dgm:bg/>
      <dgm:whole/>
    </dgm:dataModel>
  </dgm:clrData>
  <dgm:layoutNode name="list">
    <dgm:varLst>
      <dgm:dir/>
      <dgm:animLvl val="lvl"/>
    </dgm:varLst>
    <dgm:choose name="Name0">
      <dgm:if name="Name1" func="var" arg="dir" op="equ" val="norm">
        <dgm:alg type="lin">
          <dgm:param type="linDir" val="fromL"/>
          <dgm:param type="fallback" val="2D"/>
          <dgm:param type="nodeVertAlign" val="t"/>
        </dgm:alg>
      </dgm:if>
      <dgm:else name="Name2">
        <dgm:alg type="lin">
          <dgm:param type="linDir" val="fromR"/>
          <dgm:param type="fallback" val="2D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ircle" refType="w" fact="0.5"/>
      <dgm:constr type="w" for="ch" forName="vertFlow" refType="w" fact="0.75"/>
      <dgm:constr type="h" for="des" forName="firstComp" refType="w" refFor="ch" refForName="vertFlow" fact="0.667"/>
      <dgm:constr type="h" for="des" forName="comp" refType="h" refFor="des" refForName="firstComp" op="equ"/>
      <dgm:constr type="h" for="des" forName="topSpace" refType="w" refFor="ch" refForName="circle" op="equ" fact="0.4"/>
      <dgm:constr type="w" for="ch" forName="posSpace" refType="w" fact="0.4"/>
      <dgm:constr type="w" for="ch" forName="negSpace" refType="w" fact="-1.15"/>
      <dgm:constr type="w" for="ch" forName="transSpace" refType="w" fact="0.75"/>
      <dgm:constr type="primFontSz" for="ch" forName="circle" op="equ" val="65"/>
      <dgm:constr type="primFontSz" for="des" forName="firstChildTx" val="65"/>
      <dgm:constr type="primFontSz" for="des" forName="childTx" refType="primFontSz" refFor="des" refForName="firstChildTx" op="equ"/>
    </dgm:constrLst>
    <dgm:ruleLst/>
    <dgm:forEach name="Name3" axis="ch" ptType="node">
      <dgm:layoutNode name="pos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vertFlow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firstComp" refType="w"/>
          <dgm:constr type="w" for="ch" forName="comp" refType="w"/>
        </dgm:constrLst>
        <dgm:ruleLst/>
        <dgm:layoutNode name="top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firstComp">
          <dgm:alg type="composite"/>
          <dgm:shape xmlns:r="http://schemas.openxmlformats.org/officeDocument/2006/relationships" r:blip="">
            <dgm:adjLst/>
          </dgm:shape>
          <dgm:presOf/>
          <dgm:choose name="Name4">
            <dgm:if name="Name5" func="var" arg="dir" op="equ" val="norm">
              <dgm:constrLst>
                <dgm:constr type="l" for="ch" forName="firstChild"/>
                <dgm:constr type="t" for="ch" forName="firstChild"/>
                <dgm:constr type="w" for="ch" forName="firstChild" refType="w"/>
                <dgm:constr type="h" for="ch" forName="firstChild" refType="h"/>
                <dgm:constr type="l" for="ch" forName="firstChildTx" refType="w" fact="0.16"/>
                <dgm:constr type="r" for="ch" forName="firstChildTx" refType="w"/>
                <dgm:constr type="h" for="ch" forName="firstChildTx" refFor="ch" refForName="firstChild" op="equ"/>
              </dgm:constrLst>
            </dgm:if>
            <dgm:else name="Name6">
              <dgm:constrLst>
                <dgm:constr type="l" for="ch" forName="firstChild"/>
                <dgm:constr type="t" for="ch" forName="firstChild"/>
                <dgm:constr type="w" for="ch" forName="firstChild" refType="w"/>
                <dgm:constr type="h" for="ch" forName="firstChild" refType="h"/>
                <dgm:constr type="l" for="ch" forName="firstChildTx"/>
                <dgm:constr type="r" for="ch" forName="firstChildTx" refType="w" fact="0.825"/>
                <dgm:constr type="h" for="ch" forName="firstChildTx" refFor="ch" refForName="firstChild" op="equ"/>
              </dgm:constrLst>
            </dgm:else>
          </dgm:choose>
          <dgm:ruleLst/>
          <dgm:layoutNode name="firstChild" styleLbl="bgAccFollowNode1">
            <dgm:alg type="sp"/>
            <dgm:shape xmlns:r="http://schemas.openxmlformats.org/officeDocument/2006/relationships" type="rect" r:blip="">
              <dgm:adjLst/>
            </dgm:shape>
            <dgm:presOf axis="ch desOrSelf" ptType="node node" cnt="1 0"/>
            <dgm:constrLst/>
            <dgm:ruleLst/>
          </dgm:layoutNode>
          <dgm:layoutNode name="firstChildTx" styleLbl="bgAccFollowNode1">
            <dgm:varLst>
              <dgm:bulletEnabled val="1"/>
            </dgm:varLst>
            <dgm:alg type="tx">
              <dgm:param type="parTxLTRAlign" val="l"/>
            </dgm:alg>
            <dgm:shape xmlns:r="http://schemas.openxmlformats.org/officeDocument/2006/relationships" type="rect" r:blip="" hideGeom="1">
              <dgm:adjLst/>
            </dgm:shape>
            <dgm:presOf axis="ch desOrSelf" ptType="node node" cnt="1 0"/>
            <dgm:choose name="Name7">
              <dgm:if name="Name8" func="var" arg="dir" op="equ" val="norm">
                <dgm:constrLst>
                  <dgm:constr type="primFontSz" val="65"/>
                  <dgm:constr type="lMarg"/>
                </dgm:constrLst>
              </dgm:if>
              <dgm:else name="Name9">
                <dgm:constrLst>
                  <dgm:constr type="primFontSz" val="65"/>
                  <dgm:constr type="rMarg"/>
                </dgm:constrLst>
              </dgm:else>
            </dgm:choose>
            <dgm:ruleLst>
              <dgm:rule type="primFontSz" val="5" fact="NaN" max="NaN"/>
            </dgm:ruleLst>
          </dgm:layoutNode>
        </dgm:layoutNode>
        <dgm:forEach name="Name10" axis="ch" ptType="node" st="2">
          <dgm:layoutNode name="comp">
            <dgm:alg type="composite"/>
            <dgm:shape xmlns:r="http://schemas.openxmlformats.org/officeDocument/2006/relationships" r:blip="">
              <dgm:adjLst/>
            </dgm:shape>
            <dgm:presOf/>
            <dgm:choose name="Name11">
              <dgm:if name="Name12" func="var" arg="dir" op="equ" val="norm">
                <dgm:constrLst>
                  <dgm:constr type="l" for="ch" forName="child"/>
                  <dgm:constr type="t" for="ch" forName="child"/>
                  <dgm:constr type="w" for="ch" forName="child" refType="w"/>
                  <dgm:constr type="h" for="ch" forName="child" refType="h"/>
                  <dgm:constr type="l" for="ch" forName="childTx" refType="w" fact="0.16"/>
                  <dgm:constr type="r" for="ch" forName="childTx" refType="w"/>
                  <dgm:constr type="h" for="ch" forName="childTx" refFor="ch" refForName="child" op="equ"/>
                </dgm:constrLst>
              </dgm:if>
              <dgm:else name="Name13">
                <dgm:constrLst>
                  <dgm:constr type="l" for="ch" forName="child"/>
                  <dgm:constr type="t" for="ch" forName="child"/>
                  <dgm:constr type="w" for="ch" forName="child" refType="w"/>
                  <dgm:constr type="h" for="ch" forName="child" refType="h"/>
                  <dgm:constr type="l" for="ch" forName="childTx"/>
                  <dgm:constr type="r" for="ch" forName="childTx" refType="w" fact="0.825"/>
                  <dgm:constr type="h" for="ch" forName="childTx" refFor="ch" refForName="child" op="equ"/>
                </dgm:constrLst>
              </dgm:else>
            </dgm:choose>
            <dgm:ruleLst/>
            <dgm:layoutNode name="child" styleLbl="bgAccFollowNode1">
              <dgm:alg type="sp"/>
              <dgm:shape xmlns:r="http://schemas.openxmlformats.org/officeDocument/2006/relationships" type="rect" r:blip="">
                <dgm:adjLst/>
              </dgm:shape>
              <dgm:presOf axis="desOrSelf" ptType="node"/>
              <dgm:constrLst/>
              <dgm:ruleLst/>
            </dgm:layoutNode>
            <dgm:layoutNode name="childTx" styleLbl="bgAccFollowNode1">
              <dgm:varLst>
                <dgm:bulletEnabled val="1"/>
              </dgm:varLst>
              <dgm:alg type="tx">
                <dgm:param type="parTxLTRAlign" val="l"/>
              </dgm:alg>
              <dgm:shape xmlns:r="http://schemas.openxmlformats.org/officeDocument/2006/relationships" type="rect" r:blip="" hideGeom="1">
                <dgm:adjLst/>
              </dgm:shape>
              <dgm:presOf axis="desOrSelf" ptType="node"/>
              <dgm:choose name="Name14">
                <dgm:if name="Name15" func="var" arg="dir" op="equ" val="norm">
                  <dgm:constrLst>
                    <dgm:constr type="primFontSz" val="65"/>
                    <dgm:constr type="lMarg"/>
                  </dgm:constrLst>
                </dgm:if>
                <dgm:else name="Name16">
                  <dgm:constrLst>
                    <dgm:constr type="primFontSz" val="65"/>
                    <dgm:constr type="rMarg"/>
                  </dgm:constrLst>
                </dgm:else>
              </dgm:choose>
              <dgm:ruleLst>
                <dgm:rule type="primFontSz" val="5" fact="NaN" max="NaN"/>
              </dgm:ruleLst>
            </dgm:layoutNode>
          </dgm:layoutNode>
        </dgm:forEach>
      </dgm:layoutNode>
      <dgm:layoutNode name="neg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ircle" styleLbl="node1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lMarg"/>
          <dgm:constr type="rMarg"/>
          <dgm:constr type="tMarg"/>
          <dgm:constr type="bMarg"/>
          <dgm:constr type="h" refType="w"/>
        </dgm:constrLst>
        <dgm:ruleLst>
          <dgm:rule type="primFontSz" val="5" fact="NaN" max="NaN"/>
        </dgm:ruleLst>
      </dgm:layoutNode>
      <dgm:forEach name="Name17" axis="followSib" ptType="sibTrans" cnt="1">
        <dgm:layoutNode name="trans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List9">
  <dgm:title val=""/>
  <dgm:desc val=""/>
  <dgm:catLst>
    <dgm:cat type="list" pri="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3" srcId="0" destId="1" srcOrd="0" destOrd="0"/>
        <dgm:cxn modelId="4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2"/>
        <dgm:pt modelId="21"/>
        <dgm:pt modelId="22"/>
        <dgm:pt modelId="23"/>
        <dgm:pt modelId="24"/>
        <dgm:pt modelId="3"/>
        <dgm:pt modelId="31"/>
        <dgm:pt modelId="32"/>
        <dgm:pt modelId="33"/>
        <dgm:pt modelId="34"/>
      </dgm:ptLst>
      <dgm:cxnLst>
        <dgm:cxn modelId="4" srcId="0" destId="1" srcOrd="0" destOrd="0"/>
        <dgm:cxn modelId="5" srcId="0" destId="2" srcOrd="1" destOrd="0"/>
        <dgm:cxn modelId="6" srcId="0" destId="3" srcOrd="1" destOrd="0"/>
        <dgm:cxn modelId="15" srcId="1" destId="11" srcOrd="0" destOrd="0"/>
        <dgm:cxn modelId="16" srcId="1" destId="12" srcOrd="0" destOrd="0"/>
        <dgm:cxn modelId="17" srcId="1" destId="13" srcOrd="0" destOrd="0"/>
        <dgm:cxn modelId="18" srcId="1" destId="14" srcOrd="0" destOrd="0"/>
        <dgm:cxn modelId="25" srcId="2" destId="21" srcOrd="0" destOrd="0"/>
        <dgm:cxn modelId="26" srcId="2" destId="22" srcOrd="0" destOrd="0"/>
        <dgm:cxn modelId="27" srcId="2" destId="23" srcOrd="0" destOrd="0"/>
        <dgm:cxn modelId="28" srcId="2" destId="24" srcOrd="0" destOrd="0"/>
        <dgm:cxn modelId="35" srcId="3" destId="31" srcOrd="0" destOrd="0"/>
        <dgm:cxn modelId="36" srcId="3" destId="32" srcOrd="0" destOrd="0"/>
        <dgm:cxn modelId="37" srcId="3" destId="33" srcOrd="0" destOrd="0"/>
        <dgm:cxn modelId="38" srcId="3" destId="34" srcOrd="0" destOrd="0"/>
      </dgm:cxnLst>
      <dgm:bg/>
      <dgm:whole/>
    </dgm:dataModel>
  </dgm:clrData>
  <dgm:layoutNode name="list">
    <dgm:varLst>
      <dgm:dir/>
      <dgm:animLvl val="lvl"/>
    </dgm:varLst>
    <dgm:choose name="Name0">
      <dgm:if name="Name1" func="var" arg="dir" op="equ" val="norm">
        <dgm:alg type="lin">
          <dgm:param type="linDir" val="fromL"/>
          <dgm:param type="fallback" val="2D"/>
          <dgm:param type="nodeVertAlign" val="t"/>
        </dgm:alg>
      </dgm:if>
      <dgm:else name="Name2">
        <dgm:alg type="lin">
          <dgm:param type="linDir" val="fromR"/>
          <dgm:param type="fallback" val="2D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ircle" refType="w" fact="0.5"/>
      <dgm:constr type="w" for="ch" forName="vertFlow" refType="w" fact="0.75"/>
      <dgm:constr type="h" for="des" forName="firstComp" refType="w" refFor="ch" refForName="vertFlow" fact="0.667"/>
      <dgm:constr type="h" for="des" forName="comp" refType="h" refFor="des" refForName="firstComp" op="equ"/>
      <dgm:constr type="h" for="des" forName="topSpace" refType="w" refFor="ch" refForName="circle" op="equ" fact="0.4"/>
      <dgm:constr type="w" for="ch" forName="posSpace" refType="w" fact="0.4"/>
      <dgm:constr type="w" for="ch" forName="negSpace" refType="w" fact="-1.15"/>
      <dgm:constr type="w" for="ch" forName="transSpace" refType="w" fact="0.75"/>
      <dgm:constr type="primFontSz" for="ch" forName="circle" op="equ" val="65"/>
      <dgm:constr type="primFontSz" for="des" forName="firstChildTx" val="65"/>
      <dgm:constr type="primFontSz" for="des" forName="childTx" refType="primFontSz" refFor="des" refForName="firstChildTx" op="equ"/>
    </dgm:constrLst>
    <dgm:ruleLst/>
    <dgm:forEach name="Name3" axis="ch" ptType="node">
      <dgm:layoutNode name="pos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vertFlow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firstComp" refType="w"/>
          <dgm:constr type="w" for="ch" forName="comp" refType="w"/>
        </dgm:constrLst>
        <dgm:ruleLst/>
        <dgm:layoutNode name="top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firstComp">
          <dgm:alg type="composite"/>
          <dgm:shape xmlns:r="http://schemas.openxmlformats.org/officeDocument/2006/relationships" r:blip="">
            <dgm:adjLst/>
          </dgm:shape>
          <dgm:presOf/>
          <dgm:choose name="Name4">
            <dgm:if name="Name5" func="var" arg="dir" op="equ" val="norm">
              <dgm:constrLst>
                <dgm:constr type="l" for="ch" forName="firstChild"/>
                <dgm:constr type="t" for="ch" forName="firstChild"/>
                <dgm:constr type="w" for="ch" forName="firstChild" refType="w"/>
                <dgm:constr type="h" for="ch" forName="firstChild" refType="h"/>
                <dgm:constr type="l" for="ch" forName="firstChildTx" refType="w" fact="0.16"/>
                <dgm:constr type="r" for="ch" forName="firstChildTx" refType="w"/>
                <dgm:constr type="h" for="ch" forName="firstChildTx" refFor="ch" refForName="firstChild" op="equ"/>
              </dgm:constrLst>
            </dgm:if>
            <dgm:else name="Name6">
              <dgm:constrLst>
                <dgm:constr type="l" for="ch" forName="firstChild"/>
                <dgm:constr type="t" for="ch" forName="firstChild"/>
                <dgm:constr type="w" for="ch" forName="firstChild" refType="w"/>
                <dgm:constr type="h" for="ch" forName="firstChild" refType="h"/>
                <dgm:constr type="l" for="ch" forName="firstChildTx"/>
                <dgm:constr type="r" for="ch" forName="firstChildTx" refType="w" fact="0.825"/>
                <dgm:constr type="h" for="ch" forName="firstChildTx" refFor="ch" refForName="firstChild" op="equ"/>
              </dgm:constrLst>
            </dgm:else>
          </dgm:choose>
          <dgm:ruleLst/>
          <dgm:layoutNode name="firstChild" styleLbl="bgAccFollowNode1">
            <dgm:alg type="sp"/>
            <dgm:shape xmlns:r="http://schemas.openxmlformats.org/officeDocument/2006/relationships" type="rect" r:blip="">
              <dgm:adjLst/>
            </dgm:shape>
            <dgm:presOf axis="ch desOrSelf" ptType="node node" cnt="1 0"/>
            <dgm:constrLst/>
            <dgm:ruleLst/>
          </dgm:layoutNode>
          <dgm:layoutNode name="firstChildTx" styleLbl="bgAccFollowNode1">
            <dgm:varLst>
              <dgm:bulletEnabled val="1"/>
            </dgm:varLst>
            <dgm:alg type="tx">
              <dgm:param type="parTxLTRAlign" val="l"/>
            </dgm:alg>
            <dgm:shape xmlns:r="http://schemas.openxmlformats.org/officeDocument/2006/relationships" type="rect" r:blip="" hideGeom="1">
              <dgm:adjLst/>
            </dgm:shape>
            <dgm:presOf axis="ch desOrSelf" ptType="node node" cnt="1 0"/>
            <dgm:choose name="Name7">
              <dgm:if name="Name8" func="var" arg="dir" op="equ" val="norm">
                <dgm:constrLst>
                  <dgm:constr type="primFontSz" val="65"/>
                  <dgm:constr type="lMarg"/>
                </dgm:constrLst>
              </dgm:if>
              <dgm:else name="Name9">
                <dgm:constrLst>
                  <dgm:constr type="primFontSz" val="65"/>
                  <dgm:constr type="rMarg"/>
                </dgm:constrLst>
              </dgm:else>
            </dgm:choose>
            <dgm:ruleLst>
              <dgm:rule type="primFontSz" val="5" fact="NaN" max="NaN"/>
            </dgm:ruleLst>
          </dgm:layoutNode>
        </dgm:layoutNode>
        <dgm:forEach name="Name10" axis="ch" ptType="node" st="2">
          <dgm:layoutNode name="comp">
            <dgm:alg type="composite"/>
            <dgm:shape xmlns:r="http://schemas.openxmlformats.org/officeDocument/2006/relationships" r:blip="">
              <dgm:adjLst/>
            </dgm:shape>
            <dgm:presOf/>
            <dgm:choose name="Name11">
              <dgm:if name="Name12" func="var" arg="dir" op="equ" val="norm">
                <dgm:constrLst>
                  <dgm:constr type="l" for="ch" forName="child"/>
                  <dgm:constr type="t" for="ch" forName="child"/>
                  <dgm:constr type="w" for="ch" forName="child" refType="w"/>
                  <dgm:constr type="h" for="ch" forName="child" refType="h"/>
                  <dgm:constr type="l" for="ch" forName="childTx" refType="w" fact="0.16"/>
                  <dgm:constr type="r" for="ch" forName="childTx" refType="w"/>
                  <dgm:constr type="h" for="ch" forName="childTx" refFor="ch" refForName="child" op="equ"/>
                </dgm:constrLst>
              </dgm:if>
              <dgm:else name="Name13">
                <dgm:constrLst>
                  <dgm:constr type="l" for="ch" forName="child"/>
                  <dgm:constr type="t" for="ch" forName="child"/>
                  <dgm:constr type="w" for="ch" forName="child" refType="w"/>
                  <dgm:constr type="h" for="ch" forName="child" refType="h"/>
                  <dgm:constr type="l" for="ch" forName="childTx"/>
                  <dgm:constr type="r" for="ch" forName="childTx" refType="w" fact="0.825"/>
                  <dgm:constr type="h" for="ch" forName="childTx" refFor="ch" refForName="child" op="equ"/>
                </dgm:constrLst>
              </dgm:else>
            </dgm:choose>
            <dgm:ruleLst/>
            <dgm:layoutNode name="child" styleLbl="bgAccFollowNode1">
              <dgm:alg type="sp"/>
              <dgm:shape xmlns:r="http://schemas.openxmlformats.org/officeDocument/2006/relationships" type="rect" r:blip="">
                <dgm:adjLst/>
              </dgm:shape>
              <dgm:presOf axis="desOrSelf" ptType="node"/>
              <dgm:constrLst/>
              <dgm:ruleLst/>
            </dgm:layoutNode>
            <dgm:layoutNode name="childTx" styleLbl="bgAccFollowNode1">
              <dgm:varLst>
                <dgm:bulletEnabled val="1"/>
              </dgm:varLst>
              <dgm:alg type="tx">
                <dgm:param type="parTxLTRAlign" val="l"/>
              </dgm:alg>
              <dgm:shape xmlns:r="http://schemas.openxmlformats.org/officeDocument/2006/relationships" type="rect" r:blip="" hideGeom="1">
                <dgm:adjLst/>
              </dgm:shape>
              <dgm:presOf axis="desOrSelf" ptType="node"/>
              <dgm:choose name="Name14">
                <dgm:if name="Name15" func="var" arg="dir" op="equ" val="norm">
                  <dgm:constrLst>
                    <dgm:constr type="primFontSz" val="65"/>
                    <dgm:constr type="lMarg"/>
                  </dgm:constrLst>
                </dgm:if>
                <dgm:else name="Name16">
                  <dgm:constrLst>
                    <dgm:constr type="primFontSz" val="65"/>
                    <dgm:constr type="rMarg"/>
                  </dgm:constrLst>
                </dgm:else>
              </dgm:choose>
              <dgm:ruleLst>
                <dgm:rule type="primFontSz" val="5" fact="NaN" max="NaN"/>
              </dgm:ruleLst>
            </dgm:layoutNode>
          </dgm:layoutNode>
        </dgm:forEach>
      </dgm:layoutNode>
      <dgm:layoutNode name="neg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ircle" styleLbl="node1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lMarg"/>
          <dgm:constr type="rMarg"/>
          <dgm:constr type="tMarg"/>
          <dgm:constr type="bMarg"/>
          <dgm:constr type="h" refType="w"/>
        </dgm:constrLst>
        <dgm:ruleLst>
          <dgm:rule type="primFontSz" val="5" fact="NaN" max="NaN"/>
        </dgm:ruleLst>
      </dgm:layoutNode>
      <dgm:forEach name="Name17" axis="followSib" ptType="sibTrans" cnt="1">
        <dgm:layoutNode name="trans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0.2275</cdr:x>
      <cdr:y>0.27047</cdr:y>
    </cdr:from>
    <cdr:to>
      <cdr:x>0.28875</cdr:x>
      <cdr:y>0.33411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1872208" y="1224136"/>
          <a:ext cx="504056" cy="28803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ru-RU" sz="1100" dirty="0"/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0.2275</cdr:x>
      <cdr:y>0.27047</cdr:y>
    </cdr:from>
    <cdr:to>
      <cdr:x>0.28875</cdr:x>
      <cdr:y>0.33411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1872208" y="1224136"/>
          <a:ext cx="504056" cy="28803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ru-RU" sz="1100" dirty="0"/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0.2275</cdr:x>
      <cdr:y>0.27047</cdr:y>
    </cdr:from>
    <cdr:to>
      <cdr:x>0.28875</cdr:x>
      <cdr:y>0.33411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1872208" y="1224136"/>
          <a:ext cx="504056" cy="28803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ru-RU" sz="1100" dirty="0"/>
        </a:p>
      </cdr:txBody>
    </cdr:sp>
  </cdr:relSizeAnchor>
</c:userShapes>
</file>

<file path=ppt/drawings/drawing4.xml><?xml version="1.0" encoding="utf-8"?>
<c:userShapes xmlns:c="http://schemas.openxmlformats.org/drawingml/2006/chart">
  <cdr:relSizeAnchor xmlns:cdr="http://schemas.openxmlformats.org/drawingml/2006/chartDrawing">
    <cdr:from>
      <cdr:x>0.2275</cdr:x>
      <cdr:y>0.27047</cdr:y>
    </cdr:from>
    <cdr:to>
      <cdr:x>0.28875</cdr:x>
      <cdr:y>0.33411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1872208" y="1224136"/>
          <a:ext cx="504056" cy="28803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ru-RU" sz="1100" dirty="0"/>
        </a:p>
      </cdr:txBody>
    </cdr:sp>
  </cdr:relSizeAnchor>
</c:userShapes>
</file>

<file path=ppt/drawings/drawing5.xml><?xml version="1.0" encoding="utf-8"?>
<c:userShapes xmlns:c="http://schemas.openxmlformats.org/drawingml/2006/chart">
  <cdr:relSizeAnchor xmlns:cdr="http://schemas.openxmlformats.org/drawingml/2006/chartDrawing">
    <cdr:from>
      <cdr:x>0.2275</cdr:x>
      <cdr:y>0.27047</cdr:y>
    </cdr:from>
    <cdr:to>
      <cdr:x>0.28875</cdr:x>
      <cdr:y>0.33411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1872208" y="1224136"/>
          <a:ext cx="504056" cy="28803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ru-RU" sz="1100" dirty="0"/>
        </a:p>
      </cdr:txBody>
    </cdr:sp>
  </cdr:relSizeAnchor>
</c:userShapes>
</file>

<file path=ppt/drawings/drawing6.xml><?xml version="1.0" encoding="utf-8"?>
<c:userShapes xmlns:c="http://schemas.openxmlformats.org/drawingml/2006/chart">
  <cdr:relSizeAnchor xmlns:cdr="http://schemas.openxmlformats.org/drawingml/2006/chartDrawing">
    <cdr:from>
      <cdr:x>0.2275</cdr:x>
      <cdr:y>0.27047</cdr:y>
    </cdr:from>
    <cdr:to>
      <cdr:x>0.28875</cdr:x>
      <cdr:y>0.33411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1872208" y="1224136"/>
          <a:ext cx="504056" cy="28803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ru-RU" sz="1100" dirty="0"/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6400" cy="495300"/>
          </a:xfrm>
          <a:prstGeom prst="rect">
            <a:avLst/>
          </a:prstGeom>
        </p:spPr>
        <p:txBody>
          <a:bodyPr vert="horz" lIns="91722" tIns="45862" rIns="91722" bIns="45862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5300"/>
          </a:xfrm>
          <a:prstGeom prst="rect">
            <a:avLst/>
          </a:prstGeom>
        </p:spPr>
        <p:txBody>
          <a:bodyPr vert="horz" lIns="91722" tIns="45862" rIns="91722" bIns="45862" rtlCol="0"/>
          <a:lstStyle>
            <a:lvl1pPr algn="r">
              <a:defRPr sz="1200"/>
            </a:lvl1pPr>
          </a:lstStyle>
          <a:p>
            <a:fld id="{9398E35C-4AC0-43FC-9FEF-9B7EB2530E78}" type="datetimeFigureOut">
              <a:rPr lang="ru-RU" smtClean="0"/>
              <a:t>22.08.2025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1" y="9377364"/>
            <a:ext cx="2946400" cy="495300"/>
          </a:xfrm>
          <a:prstGeom prst="rect">
            <a:avLst/>
          </a:prstGeom>
        </p:spPr>
        <p:txBody>
          <a:bodyPr vert="horz" lIns="91722" tIns="45862" rIns="91722" bIns="45862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49688" y="9377364"/>
            <a:ext cx="2946400" cy="495300"/>
          </a:xfrm>
          <a:prstGeom prst="rect">
            <a:avLst/>
          </a:prstGeom>
        </p:spPr>
        <p:txBody>
          <a:bodyPr vert="horz" lIns="91722" tIns="45862" rIns="91722" bIns="45862" rtlCol="0" anchor="b"/>
          <a:lstStyle>
            <a:lvl1pPr algn="r">
              <a:defRPr sz="1200"/>
            </a:lvl1pPr>
          </a:lstStyle>
          <a:p>
            <a:fld id="{D5C72EC7-BFFB-4888-8D90-39175E545BA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645186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6" y="0"/>
            <a:ext cx="2945659" cy="495348"/>
          </a:xfrm>
          <a:prstGeom prst="rect">
            <a:avLst/>
          </a:prstGeom>
        </p:spPr>
        <p:txBody>
          <a:bodyPr vert="horz" lIns="91420" tIns="45709" rIns="91420" bIns="45709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7" y="0"/>
            <a:ext cx="2945659" cy="495348"/>
          </a:xfrm>
          <a:prstGeom prst="rect">
            <a:avLst/>
          </a:prstGeom>
        </p:spPr>
        <p:txBody>
          <a:bodyPr vert="horz" lIns="91420" tIns="45709" rIns="91420" bIns="45709" rtlCol="0"/>
          <a:lstStyle>
            <a:lvl1pPr algn="r">
              <a:defRPr sz="1200"/>
            </a:lvl1pPr>
          </a:lstStyle>
          <a:p>
            <a:fld id="{F171B9BE-7ED8-46DF-990C-91B687F58068}" type="datetimeFigureOut">
              <a:rPr lang="ru-RU" smtClean="0"/>
              <a:pPr/>
              <a:t>22.08.2025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77925" y="1235075"/>
            <a:ext cx="4441825" cy="3330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20" tIns="45709" rIns="91420" bIns="45709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51223"/>
            <a:ext cx="5438140" cy="3887361"/>
          </a:xfrm>
          <a:prstGeom prst="rect">
            <a:avLst/>
          </a:prstGeom>
        </p:spPr>
        <p:txBody>
          <a:bodyPr vert="horz" lIns="91420" tIns="45709" rIns="91420" bIns="45709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6" y="9377320"/>
            <a:ext cx="2945659" cy="495347"/>
          </a:xfrm>
          <a:prstGeom prst="rect">
            <a:avLst/>
          </a:prstGeom>
        </p:spPr>
        <p:txBody>
          <a:bodyPr vert="horz" lIns="91420" tIns="45709" rIns="91420" bIns="45709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7" y="9377320"/>
            <a:ext cx="2945659" cy="495347"/>
          </a:xfrm>
          <a:prstGeom prst="rect">
            <a:avLst/>
          </a:prstGeom>
        </p:spPr>
        <p:txBody>
          <a:bodyPr vert="horz" lIns="91420" tIns="45709" rIns="91420" bIns="45709" rtlCol="0" anchor="b"/>
          <a:lstStyle>
            <a:lvl1pPr algn="r">
              <a:defRPr sz="1200"/>
            </a:lvl1pPr>
          </a:lstStyle>
          <a:p>
            <a:fld id="{389E9B5B-AF20-4D14-B1E7-5961BCAF840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226429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269ED0-910C-4D44-9AB3-20281B04172C}" type="slidenum">
              <a:rPr lang="ru-RU" smtClean="0"/>
              <a:pPr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1831027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9E9B5B-AF20-4D14-B1E7-5961BCAF8400}" type="slidenum">
              <a:rPr lang="ru-RU" smtClean="0"/>
              <a:pPr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7426204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9E9B5B-AF20-4D14-B1E7-5961BCAF8400}" type="slidenum">
              <a:rPr lang="ru-RU" smtClean="0"/>
              <a:pPr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5399346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9E9B5B-AF20-4D14-B1E7-5961BCAF8400}" type="slidenum">
              <a:rPr lang="ru-RU" smtClean="0"/>
              <a:pPr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120555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D78ABF-F4D4-430A-BBF0-CD6A826CEE4B}" type="datetime1">
              <a:rPr lang="ru-RU" smtClean="0"/>
              <a:pPr/>
              <a:t>22.08.2025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E1E70C-60D2-49AF-881B-A34FEDBA14E3}" type="datetime1">
              <a:rPr lang="ru-RU" smtClean="0"/>
              <a:pPr/>
              <a:t>22.08.2025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38D4D-7BEE-4CD8-BD48-221DCE0F453E}" type="datetime1">
              <a:rPr lang="ru-RU" smtClean="0"/>
              <a:pPr/>
              <a:t>22.08.2025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C2F6A0-8249-4153-97C5-3423C17DB9A3}" type="datetime1">
              <a:rPr lang="ru-RU" smtClean="0"/>
              <a:pPr/>
              <a:t>22.08.2025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3106C7-4A97-4E18-A9C1-A950DDA07B20}" type="datetime1">
              <a:rPr lang="ru-RU" smtClean="0"/>
              <a:pPr/>
              <a:t>22.08.2025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691403-FA0E-404E-9DAD-81E839772DE2}" type="datetime1">
              <a:rPr lang="ru-RU" smtClean="0"/>
              <a:pPr/>
              <a:t>22.08.2025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CE55-323F-4CE6-ADAD-8F0FA22F537D}" type="datetime1">
              <a:rPr lang="ru-RU" smtClean="0"/>
              <a:pPr/>
              <a:t>22.08.2025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E846B9-7C95-4E88-94C1-06C9AD025126}" type="datetime1">
              <a:rPr lang="ru-RU" smtClean="0"/>
              <a:pPr/>
              <a:t>22.08.2025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E52C1C-E243-4CA1-9F62-4CAF4D502F3B}" type="datetime1">
              <a:rPr lang="ru-RU" smtClean="0"/>
              <a:pPr/>
              <a:t>22.08.2025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45FB9C-89C9-43BD-825B-DB3A5AFF4455}" type="datetime1">
              <a:rPr lang="ru-RU" smtClean="0"/>
              <a:pPr/>
              <a:t>22.08.2025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C27BD-12EE-462D-84AF-767E6F4803D4}" type="datetime1">
              <a:rPr lang="ru-RU" smtClean="0"/>
              <a:pPr/>
              <a:t>22.08.2025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252EE2-2BD5-43F0-B91B-5340FCEC94EF}" type="datetime1">
              <a:rPr lang="ru-RU" smtClean="0"/>
              <a:pPr/>
              <a:t>22.08.2025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chart" Target="../charts/char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chart" Target="../charts/char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chart" Target="../charts/char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aroodnz.ru/wp-content/uploads/2021/02/file.pn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0674"/>
          <a:stretch/>
        </p:blipFill>
        <p:spPr bwMode="auto">
          <a:xfrm>
            <a:off x="7770877" y="620688"/>
            <a:ext cx="1291475" cy="6239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Прямоугольник 13"/>
          <p:cNvSpPr>
            <a:spLocks noGrp="1"/>
          </p:cNvSpPr>
          <p:nvPr/>
        </p:nvSpPr>
        <p:spPr>
          <a:xfrm>
            <a:off x="-108520" y="328162"/>
            <a:ext cx="9252519" cy="2472742"/>
          </a:xfrm>
          <a:prstGeom prst="rect">
            <a:avLst/>
          </a:prstGeom>
          <a:effectLst/>
        </p:spPr>
        <p:txBody>
          <a:bodyPr vert="horz" anchor="t">
            <a:noAutofit/>
          </a:bodyPr>
          <a:lstStyle/>
          <a:p>
            <a:pPr lvl="0" algn="ctr"/>
            <a:endParaRPr lang="ru-RU" sz="4000" b="1" dirty="0" smtClean="0">
              <a:solidFill>
                <a:srgbClr val="4472C4">
                  <a:lumMod val="50000"/>
                </a:srgb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lvl="0" algn="ctr"/>
            <a:r>
              <a:rPr lang="ru-RU" sz="4000" b="1" dirty="0" err="1" smtClean="0">
                <a:solidFill>
                  <a:srgbClr val="4472C4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</a:rPr>
              <a:t>Грайворонский</a:t>
            </a:r>
            <a:r>
              <a:rPr lang="ru-RU" sz="4000" b="1" dirty="0" smtClean="0">
                <a:solidFill>
                  <a:srgbClr val="4472C4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</a:rPr>
              <a:t> муниципальный округ</a:t>
            </a:r>
            <a:endParaRPr lang="ru-RU" sz="4000" b="1" dirty="0">
              <a:solidFill>
                <a:srgbClr val="4472C4">
                  <a:lumMod val="50000"/>
                </a:srgb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  <p:pic>
        <p:nvPicPr>
          <p:cNvPr id="16" name="Рисунок 15" descr="Герб.gif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260648"/>
            <a:ext cx="630655" cy="746108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9" name="Прямая соединительная линия 8"/>
          <p:cNvCxnSpPr/>
          <p:nvPr/>
        </p:nvCxnSpPr>
        <p:spPr>
          <a:xfrm>
            <a:off x="217913" y="1631987"/>
            <a:ext cx="8844439" cy="11378"/>
          </a:xfrm>
          <a:prstGeom prst="line">
            <a:avLst/>
          </a:prstGeom>
          <a:ln w="38100">
            <a:solidFill>
              <a:schemeClr val="accent5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Прямоугольник 5"/>
          <p:cNvSpPr>
            <a:spLocks noGrp="1"/>
          </p:cNvSpPr>
          <p:nvPr/>
        </p:nvSpPr>
        <p:spPr>
          <a:xfrm>
            <a:off x="97700" y="2192629"/>
            <a:ext cx="8948599" cy="2472742"/>
          </a:xfrm>
          <a:prstGeom prst="rect">
            <a:avLst/>
          </a:prstGeom>
          <a:effectLst/>
        </p:spPr>
        <p:txBody>
          <a:bodyPr vert="horz" anchor="t">
            <a:no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ctr"/>
            <a:endParaRPr lang="ru-RU" sz="4000" b="1" dirty="0" smtClean="0">
              <a:solidFill>
                <a:srgbClr val="4472C4">
                  <a:lumMod val="50000"/>
                </a:srgb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lvl="0" algn="ctr"/>
            <a:r>
              <a:rPr lang="ru-RU" sz="4000" b="1" dirty="0">
                <a:solidFill>
                  <a:srgbClr val="4472C4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</a:rPr>
              <a:t>Итоги </a:t>
            </a:r>
            <a:r>
              <a:rPr lang="ru-RU" sz="4000" b="1" dirty="0" smtClean="0">
                <a:solidFill>
                  <a:srgbClr val="4472C4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</a:rPr>
              <a:t>2024/2025 </a:t>
            </a:r>
            <a:r>
              <a:rPr lang="ru-RU" sz="4000" b="1" dirty="0">
                <a:solidFill>
                  <a:srgbClr val="4472C4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</a:rPr>
              <a:t>учебного года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078600" y="6309320"/>
            <a:ext cx="112306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2000" b="1" dirty="0" smtClean="0">
                <a:solidFill>
                  <a:srgbClr val="4472C4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</a:rPr>
              <a:t>2025 </a:t>
            </a:r>
            <a:r>
              <a:rPr lang="ru-RU" sz="2000" b="1" dirty="0">
                <a:solidFill>
                  <a:srgbClr val="4472C4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</a:rPr>
              <a:t>год</a:t>
            </a:r>
          </a:p>
        </p:txBody>
      </p:sp>
    </p:spTree>
    <p:extLst>
      <p:ext uri="{BB962C8B-B14F-4D97-AF65-F5344CB8AC3E}">
        <p14:creationId xmlns:p14="http://schemas.microsoft.com/office/powerpoint/2010/main" val="13408326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51720" y="188640"/>
            <a:ext cx="4705760" cy="857250"/>
          </a:xfrm>
        </p:spPr>
        <p:txBody>
          <a:bodyPr>
            <a:normAutofit/>
          </a:bodyPr>
          <a:lstStyle/>
          <a:p>
            <a:pPr algn="ctr"/>
            <a:r>
              <a:rPr lang="ru-RU" sz="2400" b="1" cap="all" dirty="0">
                <a:solidFill>
                  <a:schemeClr val="accent1">
                    <a:lumMod val="50000"/>
                  </a:schemeClr>
                </a:solidFill>
                <a:latin typeface="Arial Narrow" panose="020B0606020202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Средний тестовый балл за ЕГЭ</a:t>
            </a:r>
          </a:p>
        </p:txBody>
      </p:sp>
      <p:graphicFrame>
        <p:nvGraphicFramePr>
          <p:cNvPr id="13" name="Объект 1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3993075"/>
              </p:ext>
            </p:extLst>
          </p:nvPr>
        </p:nvGraphicFramePr>
        <p:xfrm>
          <a:off x="323528" y="1196752"/>
          <a:ext cx="8392637" cy="40986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2644"/>
                <a:gridCol w="859975"/>
                <a:gridCol w="768350"/>
                <a:gridCol w="711390"/>
                <a:gridCol w="645885"/>
                <a:gridCol w="705517"/>
                <a:gridCol w="667061"/>
                <a:gridCol w="726363"/>
                <a:gridCol w="726363"/>
                <a:gridCol w="726363"/>
                <a:gridCol w="726363"/>
                <a:gridCol w="726363"/>
              </a:tblGrid>
              <a:tr h="430644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kern="12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Arial Narrow" panose="020B0606020202030204" pitchFamily="34" charset="0"/>
                          <a:ea typeface="+mj-ea"/>
                          <a:cs typeface="+mj-cs"/>
                        </a:rPr>
                        <a:t>год</a:t>
                      </a:r>
                    </a:p>
                  </a:txBody>
                  <a:tcPr marL="0" marR="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kern="12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английский язык</a:t>
                      </a:r>
                    </a:p>
                  </a:txBody>
                  <a:tcPr marL="0" marR="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kern="12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математика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kern="12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П.</a:t>
                      </a:r>
                    </a:p>
                  </a:txBody>
                  <a:tcPr marL="0" marR="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kern="12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Arial Narrow" panose="020B0606020202030204" pitchFamily="34" charset="0"/>
                          <a:ea typeface="+mj-ea"/>
                          <a:cs typeface="+mj-cs"/>
                        </a:rPr>
                        <a:t>литера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kern="12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Arial Narrow" panose="020B0606020202030204" pitchFamily="34" charset="0"/>
                          <a:ea typeface="+mj-ea"/>
                          <a:cs typeface="+mj-cs"/>
                        </a:rPr>
                        <a:t>тура</a:t>
                      </a:r>
                    </a:p>
                  </a:txBody>
                  <a:tcPr marL="0" marR="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kern="12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физика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200" b="1" kern="1200" dirty="0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Arial Narrow" panose="020B0606020202030204" pitchFamily="34" charset="0"/>
                        <a:ea typeface="+mj-ea"/>
                        <a:cs typeface="+mj-cs"/>
                      </a:endParaRPr>
                    </a:p>
                  </a:txBody>
                  <a:tcPr marL="0" marR="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kern="12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химия</a:t>
                      </a:r>
                    </a:p>
                  </a:txBody>
                  <a:tcPr marL="0" marR="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kern="1200" dirty="0" err="1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информа</a:t>
                      </a:r>
                      <a:r>
                        <a:rPr lang="ru-RU" sz="1200" b="1" kern="12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/>
                      </a:r>
                      <a:br>
                        <a:rPr lang="ru-RU" sz="1200" b="1" kern="12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</a:br>
                      <a:r>
                        <a:rPr lang="ru-RU" sz="1200" b="1" kern="12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тика </a:t>
                      </a:r>
                      <a:endParaRPr lang="ru-RU" sz="1200" b="1" kern="120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kern="12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история</a:t>
                      </a:r>
                      <a:endParaRPr lang="ru-RU" sz="1200" b="1" kern="120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kern="12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общество</a:t>
                      </a:r>
                      <a:br>
                        <a:rPr lang="ru-RU" sz="1200" b="1" kern="12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</a:br>
                      <a:r>
                        <a:rPr lang="ru-RU" sz="1200" b="1" kern="12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знание</a:t>
                      </a:r>
                    </a:p>
                  </a:txBody>
                  <a:tcPr marL="0" marR="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kern="12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биология</a:t>
                      </a:r>
                      <a:endParaRPr lang="ru-RU" sz="1400" dirty="0"/>
                    </a:p>
                  </a:txBody>
                  <a:tcPr marL="0" marR="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kern="12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русский язык</a:t>
                      </a:r>
                    </a:p>
                  </a:txBody>
                  <a:tcPr marL="0" marR="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kern="12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география</a:t>
                      </a:r>
                    </a:p>
                  </a:txBody>
                  <a:tcPr marL="0" marR="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67483">
                <a:tc rowSpan="6"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 Narrow" panose="020B0606020202030204" pitchFamily="34" charset="0"/>
                        </a:rPr>
                        <a:t>2024</a:t>
                      </a:r>
                      <a:endParaRPr lang="ru-RU" sz="2400" b="1" dirty="0">
                        <a:solidFill>
                          <a:schemeClr val="accent1">
                            <a:lumMod val="50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 Narrow" panose="020B0606020202030204" pitchFamily="34" charset="0"/>
                      </a:endParaRPr>
                    </a:p>
                  </a:txBody>
                  <a:tcPr marL="0" marR="0" marT="34290" marB="34290"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11"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Россия</a:t>
                      </a:r>
                      <a:endParaRPr lang="ru-RU" sz="1600" b="1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0" marR="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297180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400" dirty="0" smtClean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500" b="1" i="0" u="none" strike="noStrike" kern="1200" dirty="0" smtClean="0">
                          <a:solidFill>
                            <a:srgbClr val="1F4E79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65,4</a:t>
                      </a:r>
                      <a:endParaRPr lang="ru-RU" sz="1500" b="1" i="0" u="none" strike="noStrike" kern="1200" dirty="0">
                        <a:solidFill>
                          <a:srgbClr val="1F4E79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7144" marR="7144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500" b="1" i="0" u="none" strike="noStrike" kern="1200" dirty="0" smtClean="0">
                          <a:solidFill>
                            <a:srgbClr val="1F4E79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62,6</a:t>
                      </a:r>
                      <a:endParaRPr lang="ru-RU" sz="1500" b="1" i="0" u="none" strike="noStrike" kern="1200" dirty="0">
                        <a:solidFill>
                          <a:srgbClr val="1F4E79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7144" marR="7144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b="1" i="0" u="none" strike="noStrike" kern="1200" dirty="0" smtClean="0">
                          <a:solidFill>
                            <a:srgbClr val="1F4E79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60,1</a:t>
                      </a:r>
                    </a:p>
                  </a:txBody>
                  <a:tcPr marL="7144" marR="7144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b="1" i="0" u="none" strike="noStrike" kern="1200" dirty="0" smtClean="0">
                          <a:solidFill>
                            <a:srgbClr val="1F4E79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63,2</a:t>
                      </a:r>
                    </a:p>
                  </a:txBody>
                  <a:tcPr marL="7144" marR="7144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500" b="1" i="0" u="none" strike="noStrike" kern="1200" dirty="0" smtClean="0">
                          <a:solidFill>
                            <a:srgbClr val="1F4E79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56,6</a:t>
                      </a:r>
                      <a:endParaRPr lang="ru-RU" sz="1500" b="1" i="0" u="none" strike="noStrike" kern="1200" dirty="0">
                        <a:solidFill>
                          <a:srgbClr val="1F4E79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7144" marR="7144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500" b="1" i="0" u="none" strike="noStrike" kern="1200" dirty="0" smtClean="0">
                          <a:solidFill>
                            <a:srgbClr val="1F4E79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54,5</a:t>
                      </a:r>
                      <a:endParaRPr lang="ru-RU" sz="1500" b="1" i="0" u="none" strike="noStrike" kern="1200" dirty="0">
                        <a:solidFill>
                          <a:srgbClr val="1F4E79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7144" marR="7144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500" b="1" i="0" u="none" strike="noStrike" kern="1200" dirty="0" smtClean="0">
                          <a:solidFill>
                            <a:srgbClr val="1F4E79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57,2</a:t>
                      </a:r>
                      <a:endParaRPr lang="ru-RU" sz="1500" b="1" i="0" u="none" strike="noStrike" kern="1200" dirty="0">
                        <a:solidFill>
                          <a:srgbClr val="1F4E79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7144" marR="7144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b="1" i="0" u="none" strike="noStrike" kern="1200" dirty="0" smtClean="0">
                          <a:solidFill>
                            <a:srgbClr val="1F4E79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55,1</a:t>
                      </a:r>
                      <a:endParaRPr lang="ru-RU" sz="1500" b="1" i="0" u="none" strike="noStrike" kern="1200" dirty="0">
                        <a:solidFill>
                          <a:srgbClr val="1F4E79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7144" marR="7144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b="1" i="0" u="none" strike="noStrike" kern="1200" dirty="0" smtClean="0">
                          <a:solidFill>
                            <a:srgbClr val="1F4E79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54,1</a:t>
                      </a:r>
                      <a:endParaRPr lang="ru-RU" sz="1500" b="1" i="0" u="none" strike="noStrike" kern="1200" dirty="0">
                        <a:solidFill>
                          <a:srgbClr val="1F4E79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7144" marR="7144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500" b="1" i="0" u="none" strike="noStrike" kern="1200" dirty="0" smtClean="0">
                          <a:solidFill>
                            <a:srgbClr val="1F4E79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63,9</a:t>
                      </a:r>
                      <a:endParaRPr lang="ru-RU" sz="1500" b="1" i="0" u="none" strike="noStrike" kern="1200" dirty="0">
                        <a:solidFill>
                          <a:srgbClr val="1F4E79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7144" marR="7144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500" b="1" i="0" u="none" strike="noStrike" kern="1200" dirty="0" smtClean="0">
                          <a:solidFill>
                            <a:srgbClr val="1F4E79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56,1</a:t>
                      </a:r>
                      <a:endParaRPr lang="ru-RU" sz="1500" b="1" i="0" u="none" strike="noStrike" kern="1200" dirty="0">
                        <a:solidFill>
                          <a:srgbClr val="1F4E79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7144" marR="7144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67483">
                <a:tc vMerge="1"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ru-RU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11"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600" b="1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Белгородская область</a:t>
                      </a:r>
                      <a:endParaRPr lang="ru-RU" sz="1600" b="1" kern="12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297180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b="1" i="0" u="none" strike="noStrike" kern="1200" dirty="0" smtClean="0">
                          <a:solidFill>
                            <a:srgbClr val="1F4E79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65,0</a:t>
                      </a:r>
                    </a:p>
                  </a:txBody>
                  <a:tcPr marL="0" marR="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b="1" i="0" u="none" strike="noStrike" kern="1200" dirty="0" smtClean="0">
                          <a:solidFill>
                            <a:srgbClr val="1F4E79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64,6</a:t>
                      </a:r>
                      <a:endParaRPr lang="ru-RU" sz="1500" b="1" i="0" u="none" strike="noStrike" kern="1200" dirty="0">
                        <a:solidFill>
                          <a:srgbClr val="1F4E79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b="1" i="0" u="none" strike="noStrike" kern="1200" dirty="0" smtClean="0">
                          <a:solidFill>
                            <a:srgbClr val="1F4E79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61,2</a:t>
                      </a:r>
                    </a:p>
                  </a:txBody>
                  <a:tcPr marL="0" marR="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b="1" i="0" u="none" strike="noStrike" kern="1200" dirty="0" smtClean="0">
                          <a:solidFill>
                            <a:srgbClr val="1F4E79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64,3</a:t>
                      </a:r>
                      <a:endParaRPr lang="ru-RU" sz="1500" b="1" i="0" u="none" strike="noStrike" kern="1200" dirty="0">
                        <a:solidFill>
                          <a:srgbClr val="1F4E79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b="1" i="0" u="none" strike="noStrike" kern="1200" dirty="0" smtClean="0">
                          <a:solidFill>
                            <a:srgbClr val="1F4E79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59,4</a:t>
                      </a:r>
                      <a:endParaRPr lang="ru-RU" sz="1500" b="1" i="0" u="none" strike="noStrike" kern="1200" dirty="0">
                        <a:solidFill>
                          <a:srgbClr val="1F4E79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b="1" i="0" u="none" strike="noStrike" kern="1200" dirty="0" smtClean="0">
                          <a:solidFill>
                            <a:srgbClr val="1F4E79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56,0</a:t>
                      </a:r>
                      <a:endParaRPr lang="ru-RU" sz="1500" b="1" i="0" u="none" strike="noStrike" kern="1200" dirty="0">
                        <a:solidFill>
                          <a:srgbClr val="1F4E79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b="1" i="0" u="none" strike="noStrike" kern="1200" dirty="0" smtClean="0">
                          <a:solidFill>
                            <a:srgbClr val="1F4E79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60,3</a:t>
                      </a:r>
                      <a:endParaRPr lang="ru-RU" sz="1500" b="1" i="0" u="none" strike="noStrike" kern="1200" dirty="0">
                        <a:solidFill>
                          <a:srgbClr val="1F4E79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b="1" i="0" u="none" strike="noStrike" kern="1200" dirty="0" smtClean="0">
                          <a:solidFill>
                            <a:srgbClr val="1F4E79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59,0</a:t>
                      </a:r>
                    </a:p>
                  </a:txBody>
                  <a:tcPr marL="0" marR="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b="1" i="0" u="none" strike="noStrike" kern="1200" dirty="0" smtClean="0">
                          <a:solidFill>
                            <a:srgbClr val="1F4E79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57,3</a:t>
                      </a:r>
                      <a:endParaRPr lang="ru-RU" sz="1500" b="1" i="0" u="none" strike="noStrike" kern="1200" dirty="0">
                        <a:solidFill>
                          <a:srgbClr val="1F4E79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b="1" i="0" u="none" strike="noStrike" kern="1200" dirty="0" smtClean="0">
                          <a:solidFill>
                            <a:srgbClr val="1F4E79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67,7</a:t>
                      </a:r>
                    </a:p>
                  </a:txBody>
                  <a:tcPr marL="0" marR="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b="1" i="0" u="none" strike="noStrike" kern="1200" dirty="0" smtClean="0">
                          <a:solidFill>
                            <a:srgbClr val="1F4E79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58,8</a:t>
                      </a:r>
                      <a:endParaRPr lang="ru-RU" sz="1500" b="1" i="0" u="none" strike="noStrike" kern="1200" dirty="0">
                        <a:solidFill>
                          <a:srgbClr val="1F4E79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97180">
                <a:tc vMerge="1">
                  <a:txBody>
                    <a:bodyPr/>
                    <a:lstStyle/>
                    <a:p>
                      <a:pPr algn="ctr"/>
                      <a:endParaRPr lang="ru-RU" sz="2400" b="1" dirty="0">
                        <a:solidFill>
                          <a:schemeClr val="accent1">
                            <a:lumMod val="50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 Narrow" panose="020B0606020202030204" pitchFamily="34" charset="0"/>
                      </a:endParaRPr>
                    </a:p>
                  </a:txBody>
                  <a:tcPr marL="0" marR="0" marT="34290" marB="34290"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1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kern="120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Грайворонский</a:t>
                      </a:r>
                      <a:r>
                        <a:rPr lang="ru-RU" sz="1600" b="1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муниципальный округ</a:t>
                      </a:r>
                    </a:p>
                  </a:txBody>
                  <a:tcPr marL="0" marR="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500" b="1" i="0" u="none" strike="noStrike" kern="1200" dirty="0">
                        <a:solidFill>
                          <a:srgbClr val="1F4E79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500" b="1" i="0" u="none" strike="noStrike" kern="1200" dirty="0" smtClean="0">
                        <a:solidFill>
                          <a:srgbClr val="1F4E79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500" b="1" i="0" u="none" strike="noStrike" kern="1200" dirty="0">
                        <a:solidFill>
                          <a:srgbClr val="1F4E79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500" b="1" i="0" u="none" strike="noStrike" kern="1200" dirty="0">
                        <a:solidFill>
                          <a:srgbClr val="1F4E79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500" b="1" i="0" u="none" strike="noStrike" kern="1200" dirty="0">
                        <a:solidFill>
                          <a:srgbClr val="1F4E79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500" b="1" i="0" u="none" strike="noStrike" kern="1200" dirty="0">
                        <a:solidFill>
                          <a:srgbClr val="1F4E79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500" b="1" i="0" u="none" strike="noStrike" kern="1200" dirty="0" smtClean="0">
                        <a:solidFill>
                          <a:srgbClr val="1F4E79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500" b="1" i="0" u="none" strike="noStrike" kern="1200" dirty="0">
                        <a:solidFill>
                          <a:srgbClr val="1F4E79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500" b="1" i="0" u="none" strike="noStrike" kern="1200" dirty="0" smtClean="0">
                        <a:solidFill>
                          <a:srgbClr val="1F4E79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500" b="1" i="0" u="none" strike="noStrike" kern="1200" dirty="0">
                        <a:solidFill>
                          <a:srgbClr val="1F4E79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97180">
                <a:tc vMerge="1">
                  <a:txBody>
                    <a:bodyPr/>
                    <a:lstStyle/>
                    <a:p>
                      <a:pPr algn="ctr"/>
                      <a:endParaRPr lang="ru-RU" sz="2400" b="1" dirty="0">
                        <a:solidFill>
                          <a:schemeClr val="accent1">
                            <a:lumMod val="50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 Narrow" panose="020B0606020202030204" pitchFamily="34" charset="0"/>
                      </a:endParaRPr>
                    </a:p>
                  </a:txBody>
                  <a:tcPr marL="0" marR="0" marT="34290" marB="34290"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500" b="1" i="0" u="none" strike="noStrike" kern="1200" dirty="0" smtClean="0">
                          <a:solidFill>
                            <a:srgbClr val="1F4E79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51,5</a:t>
                      </a:r>
                      <a:endParaRPr lang="ru-RU" sz="1500" b="1" i="0" u="none" strike="noStrike" kern="1200" dirty="0">
                        <a:solidFill>
                          <a:srgbClr val="1F4E79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500" b="1" i="0" u="none" strike="noStrike" kern="1200" dirty="0" smtClean="0">
                          <a:solidFill>
                            <a:srgbClr val="1F4E79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57,1</a:t>
                      </a:r>
                      <a:endParaRPr lang="ru-RU" sz="1500" b="1" i="0" u="none" strike="noStrike" kern="1200" dirty="0">
                        <a:solidFill>
                          <a:srgbClr val="1F4E79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500" b="1" i="0" u="none" strike="noStrike" kern="1200" dirty="0" smtClean="0">
                          <a:solidFill>
                            <a:srgbClr val="1F4E79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66,3</a:t>
                      </a:r>
                      <a:endParaRPr lang="ru-RU" sz="1500" b="1" i="0" u="none" strike="noStrike" kern="1200" dirty="0">
                        <a:solidFill>
                          <a:srgbClr val="1F4E79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500" b="1" i="0" u="none" strike="noStrike" kern="1200" dirty="0" smtClean="0">
                          <a:solidFill>
                            <a:srgbClr val="1F4E79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65,0</a:t>
                      </a:r>
                      <a:endParaRPr lang="ru-RU" sz="1500" b="1" i="0" u="none" strike="noStrike" kern="1200" dirty="0">
                        <a:solidFill>
                          <a:srgbClr val="1F4E79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500" b="1" i="0" u="none" strike="noStrike" kern="1200" dirty="0" smtClean="0">
                          <a:solidFill>
                            <a:srgbClr val="1F4E79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51,8</a:t>
                      </a:r>
                      <a:endParaRPr lang="ru-RU" sz="1500" b="1" i="0" u="none" strike="noStrike" kern="1200" dirty="0">
                        <a:solidFill>
                          <a:srgbClr val="1F4E79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500" b="1" i="0" u="none" strike="noStrike" kern="1200" dirty="0" smtClean="0">
                          <a:solidFill>
                            <a:srgbClr val="1F4E79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61,7</a:t>
                      </a:r>
                      <a:endParaRPr lang="ru-RU" sz="1500" b="1" i="0" u="none" strike="noStrike" kern="1200" dirty="0">
                        <a:solidFill>
                          <a:srgbClr val="1F4E79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500" b="1" i="0" u="none" strike="noStrike" kern="1200" dirty="0" smtClean="0">
                          <a:solidFill>
                            <a:srgbClr val="1F4E79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49,0</a:t>
                      </a:r>
                      <a:endParaRPr lang="ru-RU" sz="1500" b="1" i="0" u="none" strike="noStrike" kern="1200" dirty="0">
                        <a:solidFill>
                          <a:srgbClr val="1F4E79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500" b="1" i="0" u="none" strike="noStrike" kern="1200" dirty="0" smtClean="0">
                          <a:solidFill>
                            <a:srgbClr val="1F4E79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56,7</a:t>
                      </a:r>
                      <a:endParaRPr lang="ru-RU" sz="1500" b="1" i="0" u="none" strike="noStrike" kern="1200" dirty="0">
                        <a:solidFill>
                          <a:srgbClr val="1F4E79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500" b="1" i="0" u="none" strike="noStrike" kern="1200" dirty="0" smtClean="0">
                          <a:solidFill>
                            <a:srgbClr val="1F4E79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52,2</a:t>
                      </a:r>
                      <a:endParaRPr lang="ru-RU" sz="1500" b="1" i="0" u="none" strike="noStrike" kern="1200" dirty="0">
                        <a:solidFill>
                          <a:srgbClr val="1F4E79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500" b="1" i="0" u="none" strike="noStrike" kern="1200" dirty="0" smtClean="0">
                          <a:solidFill>
                            <a:srgbClr val="1F4E79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68,4</a:t>
                      </a:r>
                      <a:endParaRPr lang="ru-RU" sz="1500" b="1" i="0" u="none" strike="noStrike" kern="1200" dirty="0">
                        <a:solidFill>
                          <a:srgbClr val="1F4E79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500" b="1" i="0" u="none" strike="noStrike" kern="1200" dirty="0" smtClean="0">
                          <a:solidFill>
                            <a:srgbClr val="1F4E79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ru-RU" sz="1500" b="1" i="0" u="none" strike="noStrike" kern="1200" dirty="0">
                        <a:solidFill>
                          <a:srgbClr val="1F4E79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67483">
                <a:tc rowSpan="6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1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2025</a:t>
                      </a:r>
                      <a:endParaRPr lang="ru-RU" sz="1100" b="1" kern="1200" dirty="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34290" marB="34290"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1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Россия</a:t>
                      </a:r>
                    </a:p>
                  </a:txBody>
                  <a:tcPr marL="0" marR="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900" b="1" dirty="0">
                        <a:solidFill>
                          <a:srgbClr val="009900"/>
                        </a:solidFill>
                        <a:effectLst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900" b="1" dirty="0">
                        <a:solidFill>
                          <a:srgbClr val="FF0000"/>
                        </a:solidFill>
                        <a:effectLst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ru-RU" sz="1900" b="1" kern="1200" dirty="0">
                        <a:solidFill>
                          <a:srgbClr val="FF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ru-RU" sz="1900" b="1" dirty="0">
                        <a:solidFill>
                          <a:srgbClr val="FF0000"/>
                        </a:solidFill>
                        <a:effectLst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97180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500" b="1" i="0" u="none" strike="noStrike" kern="1200" dirty="0" smtClean="0">
                          <a:solidFill>
                            <a:srgbClr val="1F4E79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64,1</a:t>
                      </a:r>
                      <a:endParaRPr lang="ru-RU" sz="1500" b="1" i="0" u="none" strike="noStrike" kern="1200" dirty="0">
                        <a:solidFill>
                          <a:srgbClr val="1F4E79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500" b="1" i="0" u="none" strike="noStrike" kern="1200" dirty="0" smtClean="0">
                          <a:solidFill>
                            <a:srgbClr val="1F4E79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62,1</a:t>
                      </a:r>
                      <a:endParaRPr lang="ru-RU" sz="1500" b="1" i="0" u="none" strike="noStrike" kern="1200" dirty="0">
                        <a:solidFill>
                          <a:srgbClr val="1F4E79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b="1" i="0" u="none" strike="noStrike" kern="1200" dirty="0" smtClean="0">
                          <a:solidFill>
                            <a:srgbClr val="1F4E79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62,0</a:t>
                      </a:r>
                    </a:p>
                  </a:txBody>
                  <a:tcPr marL="0" marR="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b="1" i="0" u="none" strike="noStrike" kern="1200" dirty="0" smtClean="0">
                          <a:solidFill>
                            <a:srgbClr val="1F4E79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61,8</a:t>
                      </a:r>
                    </a:p>
                  </a:txBody>
                  <a:tcPr marL="0" marR="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500" b="1" i="0" u="none" strike="noStrike" kern="1200" dirty="0" smtClean="0">
                          <a:solidFill>
                            <a:srgbClr val="1F4E79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58,2</a:t>
                      </a:r>
                      <a:endParaRPr lang="ru-RU" sz="1500" b="1" i="0" u="none" strike="noStrike" kern="1200" dirty="0">
                        <a:solidFill>
                          <a:srgbClr val="1F4E79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500" b="1" i="0" u="none" strike="noStrike" kern="1200" dirty="0" smtClean="0">
                          <a:solidFill>
                            <a:srgbClr val="1F4E79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55,9</a:t>
                      </a:r>
                      <a:endParaRPr lang="ru-RU" sz="1500" b="1" i="0" u="none" strike="noStrike" kern="1200" dirty="0">
                        <a:solidFill>
                          <a:srgbClr val="1F4E79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500" b="1" i="0" u="none" strike="noStrike" kern="1200" dirty="0" smtClean="0">
                          <a:solidFill>
                            <a:srgbClr val="1F4E79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55,9</a:t>
                      </a:r>
                      <a:endParaRPr lang="ru-RU" sz="1500" b="1" i="0" u="none" strike="noStrike" kern="1200" dirty="0">
                        <a:solidFill>
                          <a:srgbClr val="1F4E79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b="1" i="0" u="none" strike="noStrike" kern="1200" dirty="0" smtClean="0">
                          <a:solidFill>
                            <a:srgbClr val="1F4E79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53,6</a:t>
                      </a:r>
                      <a:endParaRPr lang="ru-RU" sz="1500" b="1" i="0" u="none" strike="noStrike" kern="1200" dirty="0">
                        <a:solidFill>
                          <a:srgbClr val="1F4E79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b="1" i="0" u="none" strike="noStrike" kern="1200" dirty="0" smtClean="0">
                          <a:solidFill>
                            <a:srgbClr val="1F4E79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54,5</a:t>
                      </a:r>
                      <a:endParaRPr lang="ru-RU" sz="1500" b="1" i="0" u="none" strike="noStrike" kern="1200" dirty="0">
                        <a:solidFill>
                          <a:srgbClr val="1F4E79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500" b="1" i="0" u="none" strike="noStrike" kern="1200" dirty="0" smtClean="0">
                          <a:solidFill>
                            <a:srgbClr val="1F4E79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60,7</a:t>
                      </a:r>
                      <a:endParaRPr lang="ru-RU" sz="1500" b="1" i="0" u="none" strike="noStrike" kern="1200" dirty="0">
                        <a:solidFill>
                          <a:srgbClr val="1F4E79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500" b="1" i="0" u="none" strike="noStrike" kern="1200" dirty="0" smtClean="0">
                          <a:solidFill>
                            <a:srgbClr val="1F4E79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54,9</a:t>
                      </a:r>
                      <a:endParaRPr lang="ru-RU" sz="1500" b="1" i="0" u="none" strike="noStrike" kern="1200" dirty="0">
                        <a:solidFill>
                          <a:srgbClr val="1F4E79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67483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400" b="1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1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Белгородская область</a:t>
                      </a:r>
                    </a:p>
                  </a:txBody>
                  <a:tcPr marL="0" marR="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900" b="1" dirty="0">
                        <a:solidFill>
                          <a:srgbClr val="009900"/>
                        </a:solidFill>
                        <a:effectLst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900" b="1" dirty="0">
                        <a:solidFill>
                          <a:srgbClr val="FF0000"/>
                        </a:solidFill>
                        <a:effectLst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ru-RU" sz="1900" b="1" kern="1200" dirty="0">
                        <a:solidFill>
                          <a:srgbClr val="FF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ru-RU" sz="1900" b="1" dirty="0">
                        <a:solidFill>
                          <a:srgbClr val="FF0000"/>
                        </a:solidFill>
                        <a:effectLst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02373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b="1" i="0" u="none" strike="noStrike" kern="1200" dirty="0" smtClean="0">
                          <a:solidFill>
                            <a:srgbClr val="1F4E79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68,5</a:t>
                      </a:r>
                    </a:p>
                  </a:txBody>
                  <a:tcPr marL="0" marR="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b="1" i="0" u="none" strike="noStrike" kern="1200" dirty="0" smtClean="0">
                          <a:solidFill>
                            <a:srgbClr val="1F4E79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66,8</a:t>
                      </a:r>
                      <a:endParaRPr lang="ru-RU" sz="1500" b="1" i="0" u="none" strike="noStrike" kern="1200" dirty="0">
                        <a:solidFill>
                          <a:srgbClr val="1F4E79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b="1" i="0" u="none" strike="noStrike" kern="1200" dirty="0" smtClean="0">
                          <a:solidFill>
                            <a:srgbClr val="1F4E79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65,5</a:t>
                      </a:r>
                    </a:p>
                  </a:txBody>
                  <a:tcPr marL="0" marR="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b="1" i="0" u="none" strike="noStrike" kern="1200" dirty="0" smtClean="0">
                          <a:solidFill>
                            <a:srgbClr val="1F4E79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65,0</a:t>
                      </a:r>
                    </a:p>
                  </a:txBody>
                  <a:tcPr marL="0" marR="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b="1" i="0" u="none" strike="noStrike" kern="1200" dirty="0" smtClean="0">
                          <a:solidFill>
                            <a:srgbClr val="1F4E79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64,2</a:t>
                      </a:r>
                      <a:endParaRPr lang="ru-RU" sz="1500" b="1" i="0" u="none" strike="noStrike" kern="1200" dirty="0">
                        <a:solidFill>
                          <a:srgbClr val="1F4E79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b="1" i="0" u="none" strike="noStrike" kern="1200" dirty="0" smtClean="0">
                          <a:solidFill>
                            <a:srgbClr val="1F4E79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63,2</a:t>
                      </a:r>
                      <a:endParaRPr lang="ru-RU" sz="1500" b="1" i="0" u="none" strike="noStrike" kern="1200" dirty="0">
                        <a:solidFill>
                          <a:srgbClr val="1F4E79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b="1" i="0" u="none" strike="noStrike" kern="1200" dirty="0" smtClean="0">
                          <a:solidFill>
                            <a:srgbClr val="1F4E79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61,0</a:t>
                      </a:r>
                      <a:endParaRPr lang="ru-RU" sz="1500" b="1" i="0" u="none" strike="noStrike" kern="1200" dirty="0">
                        <a:solidFill>
                          <a:srgbClr val="1F4E79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b="1" i="0" u="none" strike="noStrike" kern="1200" dirty="0" smtClean="0">
                          <a:solidFill>
                            <a:srgbClr val="1F4E79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59,9</a:t>
                      </a:r>
                    </a:p>
                  </a:txBody>
                  <a:tcPr marL="0" marR="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b="1" i="0" u="none" strike="noStrike" kern="1200" dirty="0" smtClean="0">
                          <a:solidFill>
                            <a:srgbClr val="1F4E79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59,1</a:t>
                      </a:r>
                    </a:p>
                  </a:txBody>
                  <a:tcPr marL="0" marR="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b="1" i="0" u="none" strike="noStrike" kern="1200" dirty="0" smtClean="0">
                          <a:solidFill>
                            <a:srgbClr val="1F4E79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65,9</a:t>
                      </a:r>
                    </a:p>
                  </a:txBody>
                  <a:tcPr marL="0" marR="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b="1" i="0" u="none" strike="noStrike" kern="1200" dirty="0" smtClean="0">
                          <a:solidFill>
                            <a:srgbClr val="1F4E79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57,8</a:t>
                      </a:r>
                      <a:endParaRPr lang="ru-RU" sz="1500" b="1" i="0" u="none" strike="noStrike" kern="1200" dirty="0">
                        <a:solidFill>
                          <a:srgbClr val="1F4E79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02373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100" b="1" kern="1200" dirty="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34290" marB="34290"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1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kern="120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Грайворонский</a:t>
                      </a:r>
                      <a:r>
                        <a:rPr lang="ru-RU" sz="1600" b="1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муниципальный округ</a:t>
                      </a:r>
                    </a:p>
                  </a:txBody>
                  <a:tcPr marL="0" marR="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500" b="1" dirty="0">
                        <a:solidFill>
                          <a:srgbClr val="0066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 Narrow" panose="020B0606020202030204" pitchFamily="34" charset="0"/>
                      </a:endParaRPr>
                    </a:p>
                  </a:txBody>
                  <a:tcPr marL="0" marR="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FCDC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500" b="1" kern="1200" dirty="0" smtClean="0">
                        <a:solidFill>
                          <a:srgbClr val="0066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FCDC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500" b="1" kern="1200" dirty="0" smtClean="0">
                        <a:solidFill>
                          <a:srgbClr val="0066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FCDC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500" b="1" kern="1200" dirty="0">
                        <a:solidFill>
                          <a:srgbClr val="0066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FCDC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500" b="1" kern="1200" dirty="0">
                        <a:solidFill>
                          <a:srgbClr val="0066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FCDC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500" b="1" kern="1200" dirty="0">
                        <a:solidFill>
                          <a:srgbClr val="0066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FCDC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500" b="1" kern="1200" dirty="0" smtClean="0">
                        <a:solidFill>
                          <a:srgbClr val="0066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FCDC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500" b="1" kern="1200" dirty="0" smtClean="0">
                        <a:solidFill>
                          <a:srgbClr val="0066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FCDC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500" b="1" kern="1200" dirty="0" smtClean="0">
                        <a:solidFill>
                          <a:srgbClr val="0066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500" b="1" kern="1200" dirty="0">
                        <a:solidFill>
                          <a:srgbClr val="0066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02373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100" b="1" kern="1200" dirty="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34290" marB="34290"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b="1" i="0" u="none" strike="noStrike" kern="1200" dirty="0" smtClean="0">
                          <a:solidFill>
                            <a:srgbClr val="1F4E79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ru-RU" sz="1500" b="1" i="0" u="none" strike="noStrike" kern="1200" dirty="0">
                        <a:solidFill>
                          <a:srgbClr val="1F4E79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b="1" i="0" u="none" strike="noStrike" kern="1200" dirty="0" smtClean="0">
                          <a:solidFill>
                            <a:srgbClr val="1F4E79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67,7</a:t>
                      </a:r>
                      <a:r>
                        <a:rPr lang="ru-RU" sz="1600" b="1" i="0" u="none" strike="noStrike" dirty="0" smtClean="0">
                          <a:solidFill>
                            <a:srgbClr val="009900"/>
                          </a:solidFill>
                          <a:effectLst/>
                          <a:latin typeface="Calibri" panose="020F0502020204030204" pitchFamily="34" charset="0"/>
                        </a:rPr>
                        <a:t>↑</a:t>
                      </a:r>
                      <a:endParaRPr lang="ru-RU" sz="1500" b="1" i="0" u="none" strike="noStrike" kern="1200" dirty="0">
                        <a:solidFill>
                          <a:srgbClr val="1F4E79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b="1" i="0" u="none" strike="noStrike" kern="1200" dirty="0" smtClean="0">
                          <a:solidFill>
                            <a:srgbClr val="1F4E79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78,0</a:t>
                      </a:r>
                      <a:r>
                        <a:rPr lang="ru-RU" sz="1600" b="1" i="0" u="none" strike="noStrike" dirty="0" smtClean="0">
                          <a:solidFill>
                            <a:srgbClr val="009900"/>
                          </a:solidFill>
                          <a:effectLst/>
                          <a:latin typeface="Calibri" panose="020F0502020204030204" pitchFamily="34" charset="0"/>
                        </a:rPr>
                        <a:t>↑</a:t>
                      </a:r>
                      <a:endParaRPr lang="ru-RU" sz="1500" b="1" i="0" u="none" strike="noStrike" kern="1200" dirty="0">
                        <a:solidFill>
                          <a:srgbClr val="1F4E79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b="1" i="0" u="none" strike="noStrike" kern="1200" dirty="0" smtClean="0">
                          <a:solidFill>
                            <a:srgbClr val="1F4E79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62,6</a:t>
                      </a:r>
                      <a:r>
                        <a:rPr lang="ru-RU" sz="1600" b="1" i="0" u="none" strike="noStrike" dirty="0" smtClean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↓</a:t>
                      </a:r>
                      <a:endParaRPr lang="ru-RU" sz="1500" b="1" i="0" u="none" strike="noStrike" kern="1200" dirty="0">
                        <a:solidFill>
                          <a:srgbClr val="1F4E79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b="1" i="0" u="none" strike="noStrike" kern="1200" dirty="0" smtClean="0">
                          <a:solidFill>
                            <a:srgbClr val="1F4E79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66,6</a:t>
                      </a:r>
                      <a:r>
                        <a:rPr lang="ru-RU" sz="1600" b="1" i="0" u="none" strike="noStrike" dirty="0" smtClean="0">
                          <a:solidFill>
                            <a:srgbClr val="009900"/>
                          </a:solidFill>
                          <a:effectLst/>
                          <a:latin typeface="Calibri" panose="020F0502020204030204" pitchFamily="34" charset="0"/>
                        </a:rPr>
                        <a:t>↑</a:t>
                      </a:r>
                      <a:endParaRPr lang="ru-RU" sz="1500" b="1" i="0" u="none" strike="noStrike" kern="1200" dirty="0">
                        <a:solidFill>
                          <a:srgbClr val="1F4E79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b="1" i="0" u="none" strike="noStrike" kern="1200" dirty="0" smtClean="0">
                          <a:solidFill>
                            <a:srgbClr val="1F4E79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67,3</a:t>
                      </a:r>
                      <a:r>
                        <a:rPr lang="ru-RU" sz="1600" b="1" i="0" u="none" strike="noStrike" dirty="0" smtClean="0">
                          <a:solidFill>
                            <a:srgbClr val="009900"/>
                          </a:solidFill>
                          <a:effectLst/>
                          <a:latin typeface="Calibri" panose="020F0502020204030204" pitchFamily="34" charset="0"/>
                        </a:rPr>
                        <a:t>↑</a:t>
                      </a:r>
                      <a:endParaRPr lang="ru-RU" sz="1500" b="1" i="0" u="none" strike="noStrike" kern="1200" dirty="0">
                        <a:solidFill>
                          <a:srgbClr val="1F4E79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b="1" i="0" u="none" strike="noStrike" kern="1200" dirty="0" smtClean="0">
                          <a:solidFill>
                            <a:srgbClr val="1F4E79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53,0</a:t>
                      </a:r>
                      <a:r>
                        <a:rPr lang="ru-RU" sz="1600" b="1" i="0" u="none" strike="noStrike" dirty="0" smtClean="0">
                          <a:solidFill>
                            <a:srgbClr val="009900"/>
                          </a:solidFill>
                          <a:effectLst/>
                          <a:latin typeface="Calibri" panose="020F0502020204030204" pitchFamily="34" charset="0"/>
                        </a:rPr>
                        <a:t>↑</a:t>
                      </a:r>
                      <a:endParaRPr lang="ru-RU" sz="1500" b="1" i="0" u="none" strike="noStrike" kern="1200" dirty="0">
                        <a:solidFill>
                          <a:srgbClr val="1F4E79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b="1" i="0" u="none" strike="noStrike" kern="1200" dirty="0" smtClean="0">
                          <a:solidFill>
                            <a:srgbClr val="1F4E79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67,0</a:t>
                      </a:r>
                      <a:r>
                        <a:rPr lang="ru-RU" sz="1600" b="1" i="0" u="none" strike="noStrike" dirty="0" smtClean="0">
                          <a:solidFill>
                            <a:srgbClr val="009900"/>
                          </a:solidFill>
                          <a:effectLst/>
                          <a:latin typeface="Calibri" panose="020F0502020204030204" pitchFamily="34" charset="0"/>
                        </a:rPr>
                        <a:t>↑</a:t>
                      </a:r>
                      <a:endParaRPr lang="ru-RU" sz="1500" b="1" i="0" u="none" strike="noStrike" kern="1200" dirty="0">
                        <a:solidFill>
                          <a:srgbClr val="1F4E79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b="1" i="0" u="none" strike="noStrike" kern="1200" dirty="0" smtClean="0">
                          <a:solidFill>
                            <a:srgbClr val="1F4E79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60,6</a:t>
                      </a:r>
                      <a:r>
                        <a:rPr lang="ru-RU" sz="1600" b="1" i="0" u="none" strike="noStrike" dirty="0" smtClean="0">
                          <a:solidFill>
                            <a:srgbClr val="009900"/>
                          </a:solidFill>
                          <a:effectLst/>
                          <a:latin typeface="Calibri" panose="020F0502020204030204" pitchFamily="34" charset="0"/>
                        </a:rPr>
                        <a:t>↑</a:t>
                      </a:r>
                      <a:endParaRPr lang="ru-RU" sz="1500" b="1" i="0" u="none" strike="noStrike" kern="1200" dirty="0">
                        <a:solidFill>
                          <a:srgbClr val="1F4E79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b="1" i="0" u="none" strike="noStrike" kern="1200" dirty="0" smtClean="0">
                          <a:solidFill>
                            <a:srgbClr val="1F4E79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68,6</a:t>
                      </a:r>
                      <a:r>
                        <a:rPr lang="ru-RU" sz="1600" b="1" i="0" u="none" strike="noStrike" dirty="0" smtClean="0">
                          <a:solidFill>
                            <a:srgbClr val="009900"/>
                          </a:solidFill>
                          <a:effectLst/>
                          <a:latin typeface="Calibri" panose="020F0502020204030204" pitchFamily="34" charset="0"/>
                        </a:rPr>
                        <a:t>↑</a:t>
                      </a:r>
                      <a:endParaRPr lang="ru-RU" sz="1500" b="1" i="0" u="none" strike="noStrike" kern="1200" dirty="0">
                        <a:solidFill>
                          <a:srgbClr val="1F4E79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b="1" i="0" u="none" strike="noStrike" kern="1200" dirty="0" smtClean="0">
                          <a:solidFill>
                            <a:srgbClr val="1F4E79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ru-RU" sz="1500" b="1" i="0" u="none" strike="noStrike" kern="1200" dirty="0">
                        <a:solidFill>
                          <a:srgbClr val="1F4E79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5" name="Объект 2"/>
          <p:cNvSpPr txBox="1">
            <a:spLocks/>
          </p:cNvSpPr>
          <p:nvPr/>
        </p:nvSpPr>
        <p:spPr>
          <a:xfrm>
            <a:off x="1385646" y="1376773"/>
            <a:ext cx="3186354" cy="756084"/>
          </a:xfrm>
          <a:prstGeom prst="rect">
            <a:avLst/>
          </a:prstGeom>
        </p:spPr>
        <p:txBody>
          <a:bodyPr vert="horz" lIns="68580" tIns="34290" rIns="68580" bIns="3429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ru-RU" sz="2400" dirty="0"/>
          </a:p>
        </p:txBody>
      </p:sp>
      <p:sp>
        <p:nvSpPr>
          <p:cNvPr id="9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8899273" y="6525344"/>
            <a:ext cx="227260" cy="273844"/>
          </a:xfrm>
        </p:spPr>
        <p:txBody>
          <a:bodyPr/>
          <a:lstStyle/>
          <a:p>
            <a:r>
              <a:rPr lang="ru-RU" sz="1400" b="1" dirty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882651" y="5492750"/>
            <a:ext cx="184731" cy="3000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sz="1350" dirty="0"/>
          </a:p>
        </p:txBody>
      </p:sp>
    </p:spTree>
    <p:extLst>
      <p:ext uri="{BB962C8B-B14F-4D97-AF65-F5344CB8AC3E}">
        <p14:creationId xmlns:p14="http://schemas.microsoft.com/office/powerpoint/2010/main" val="27385976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Схема 2"/>
          <p:cNvGraphicFramePr/>
          <p:nvPr>
            <p:extLst>
              <p:ext uri="{D42A27DB-BD31-4B8C-83A1-F6EECF244321}">
                <p14:modId xmlns:p14="http://schemas.microsoft.com/office/powerpoint/2010/main" val="1517808471"/>
              </p:ext>
            </p:extLst>
          </p:nvPr>
        </p:nvGraphicFramePr>
        <p:xfrm>
          <a:off x="13297" y="1428014"/>
          <a:ext cx="9036496" cy="26369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496" y="-58060"/>
            <a:ext cx="9108504" cy="1143000"/>
          </a:xfrm>
        </p:spPr>
        <p:txBody>
          <a:bodyPr>
            <a:normAutofit/>
          </a:bodyPr>
          <a:lstStyle/>
          <a:p>
            <a:r>
              <a:rPr lang="ru-RU" sz="4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100 баллов за ЕГЭ</a:t>
            </a:r>
          </a:p>
        </p:txBody>
      </p:sp>
      <p:sp>
        <p:nvSpPr>
          <p:cNvPr id="9" name="Номер слайда 2"/>
          <p:cNvSpPr txBox="1">
            <a:spLocks/>
          </p:cNvSpPr>
          <p:nvPr/>
        </p:nvSpPr>
        <p:spPr>
          <a:xfrm>
            <a:off x="8832293" y="6493455"/>
            <a:ext cx="435001" cy="365125"/>
          </a:xfrm>
          <a:prstGeom prst="rect">
            <a:avLst/>
          </a:prstGeom>
        </p:spPr>
        <p:txBody>
          <a:bodyPr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1400" b="1" dirty="0"/>
              <a:t>3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54663" y="1237932"/>
            <a:ext cx="411388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>
                <a:solidFill>
                  <a:srgbClr val="002060"/>
                </a:solidFill>
              </a:rPr>
              <a:t>Белгородская область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707904" y="1055638"/>
            <a:ext cx="612068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 err="1" smtClean="0">
                <a:solidFill>
                  <a:srgbClr val="002060"/>
                </a:solidFill>
              </a:rPr>
              <a:t>Грайворонский</a:t>
            </a:r>
            <a:r>
              <a:rPr lang="ru-RU" sz="3200" b="1" dirty="0" smtClean="0">
                <a:solidFill>
                  <a:srgbClr val="002060"/>
                </a:solidFill>
              </a:rPr>
              <a:t> </a:t>
            </a:r>
            <a:br>
              <a:rPr lang="ru-RU" sz="3200" b="1" dirty="0" smtClean="0">
                <a:solidFill>
                  <a:srgbClr val="002060"/>
                </a:solidFill>
              </a:rPr>
            </a:br>
            <a:r>
              <a:rPr lang="ru-RU" sz="3200" b="1" dirty="0" smtClean="0">
                <a:solidFill>
                  <a:srgbClr val="002060"/>
                </a:solidFill>
              </a:rPr>
              <a:t>муниципальный округ</a:t>
            </a:r>
            <a:endParaRPr lang="ru-RU" sz="3200" b="1" dirty="0">
              <a:solidFill>
                <a:srgbClr val="002060"/>
              </a:solidFill>
            </a:endParaRPr>
          </a:p>
        </p:txBody>
      </p:sp>
      <p:graphicFrame>
        <p:nvGraphicFramePr>
          <p:cNvPr id="10" name="Схема 9"/>
          <p:cNvGraphicFramePr/>
          <p:nvPr>
            <p:extLst>
              <p:ext uri="{D42A27DB-BD31-4B8C-83A1-F6EECF244321}">
                <p14:modId xmlns:p14="http://schemas.microsoft.com/office/powerpoint/2010/main" val="3246014071"/>
              </p:ext>
            </p:extLst>
          </p:nvPr>
        </p:nvGraphicFramePr>
        <p:xfrm>
          <a:off x="0" y="3989862"/>
          <a:ext cx="9036496" cy="26369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22133513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116632"/>
            <a:ext cx="8229600" cy="648072"/>
          </a:xfrm>
        </p:spPr>
        <p:txBody>
          <a:bodyPr>
            <a:noAutofit/>
          </a:bodyPr>
          <a:lstStyle/>
          <a:p>
            <a:r>
              <a:rPr lang="ru-RU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Суммарно не менее </a:t>
            </a:r>
            <a:r>
              <a:rPr lang="ru-RU" sz="2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190 </a:t>
            </a:r>
            <a:r>
              <a:rPr lang="ru-RU" sz="2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баллов </a:t>
            </a:r>
            <a:r>
              <a:rPr lang="ru-RU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 3 предметам </a:t>
            </a:r>
            <a:r>
              <a:rPr lang="ru-RU" sz="24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u-RU" sz="24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2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(с «5» по математике Б.)</a:t>
            </a:r>
          </a:p>
        </p:txBody>
      </p:sp>
      <p:graphicFrame>
        <p:nvGraphicFramePr>
          <p:cNvPr id="8" name="Объект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74106658"/>
              </p:ext>
            </p:extLst>
          </p:nvPr>
        </p:nvGraphicFramePr>
        <p:xfrm>
          <a:off x="128306" y="1124744"/>
          <a:ext cx="4176464" cy="46085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5220072" y="5229200"/>
            <a:ext cx="302403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∑</a:t>
            </a:r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=</a:t>
            </a:r>
            <a:r>
              <a:rPr lang="ru-RU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29 </a:t>
            </a:r>
            <a:r>
              <a:rPr lang="ru-RU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участников ЕГЭ</a:t>
            </a:r>
            <a:endParaRPr lang="ru-RU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2" name="Номер слайда 2"/>
          <p:cNvSpPr txBox="1">
            <a:spLocks/>
          </p:cNvSpPr>
          <p:nvPr/>
        </p:nvSpPr>
        <p:spPr>
          <a:xfrm>
            <a:off x="8783378" y="6511204"/>
            <a:ext cx="418436" cy="365125"/>
          </a:xfrm>
          <a:prstGeom prst="rect">
            <a:avLst/>
          </a:prstGeom>
        </p:spPr>
        <p:txBody>
          <a:bodyPr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1400" b="1" dirty="0" smtClean="0"/>
              <a:t>4</a:t>
            </a:r>
            <a:endParaRPr lang="ru-RU" sz="1400" b="1" dirty="0"/>
          </a:p>
        </p:txBody>
      </p:sp>
      <p:sp>
        <p:nvSpPr>
          <p:cNvPr id="11" name="TextBox 10"/>
          <p:cNvSpPr txBox="1"/>
          <p:nvPr/>
        </p:nvSpPr>
        <p:spPr>
          <a:xfrm>
            <a:off x="637898" y="2132867"/>
            <a:ext cx="178446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выше</a:t>
            </a:r>
            <a:r>
              <a:rPr lang="ru-RU" sz="2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190</a:t>
            </a:r>
            <a:r>
              <a:rPr lang="ru-RU" sz="2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endParaRPr lang="ru-RU" sz="28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84756" y="6043934"/>
            <a:ext cx="4354334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Доля участников, набравших </a:t>
            </a:r>
            <a:r>
              <a:rPr lang="en-US" dirty="0" smtClean="0"/>
              <a:t>&lt; </a:t>
            </a:r>
            <a:r>
              <a:rPr lang="ru-RU" dirty="0" smtClean="0"/>
              <a:t>19</a:t>
            </a:r>
            <a:r>
              <a:rPr lang="en-US" dirty="0" smtClean="0"/>
              <a:t>0</a:t>
            </a:r>
            <a:r>
              <a:rPr lang="ru-RU" dirty="0" smtClean="0"/>
              <a:t> баллов</a:t>
            </a:r>
          </a:p>
          <a:p>
            <a:endParaRPr lang="ru-RU" sz="800" dirty="0" smtClean="0"/>
          </a:p>
          <a:p>
            <a:r>
              <a:rPr lang="ru-RU" dirty="0" smtClean="0"/>
              <a:t>Доля участников, набравших </a:t>
            </a:r>
            <a:r>
              <a:rPr lang="ru-RU" dirty="0" smtClean="0">
                <a:latin typeface="Calibri" panose="020F0502020204030204" pitchFamily="34" charset="0"/>
              </a:rPr>
              <a:t>≥ 190 баллов</a:t>
            </a:r>
            <a:endParaRPr lang="ru-RU" dirty="0"/>
          </a:p>
        </p:txBody>
      </p:sp>
      <p:sp>
        <p:nvSpPr>
          <p:cNvPr id="14" name="TextBox 13"/>
          <p:cNvSpPr txBox="1"/>
          <p:nvPr/>
        </p:nvSpPr>
        <p:spPr>
          <a:xfrm>
            <a:off x="608021" y="5229200"/>
            <a:ext cx="302403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∑</a:t>
            </a:r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=</a:t>
            </a:r>
            <a:r>
              <a:rPr lang="ru-RU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36 </a:t>
            </a:r>
            <a:r>
              <a:rPr lang="ru-RU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участников ЕГЭ</a:t>
            </a:r>
            <a:endParaRPr lang="ru-RU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85450" y="6082844"/>
            <a:ext cx="216024" cy="216024"/>
          </a:xfrm>
          <a:prstGeom prst="rect">
            <a:avLst/>
          </a:prstGeom>
          <a:solidFill>
            <a:srgbClr val="8EB4E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Прямоугольник 14"/>
          <p:cNvSpPr/>
          <p:nvPr/>
        </p:nvSpPr>
        <p:spPr>
          <a:xfrm>
            <a:off x="185450" y="6447373"/>
            <a:ext cx="216024" cy="216024"/>
          </a:xfrm>
          <a:prstGeom prst="rect">
            <a:avLst/>
          </a:prstGeom>
          <a:solidFill>
            <a:srgbClr val="C3D69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Текст 2"/>
          <p:cNvSpPr txBox="1">
            <a:spLocks/>
          </p:cNvSpPr>
          <p:nvPr/>
        </p:nvSpPr>
        <p:spPr>
          <a:xfrm>
            <a:off x="5103812" y="743025"/>
            <a:ext cx="4040188" cy="30971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ru-RU" sz="40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2025</a:t>
            </a:r>
            <a:r>
              <a:rPr lang="ru-RU" sz="1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год </a:t>
            </a:r>
          </a:p>
          <a:p>
            <a:pPr marL="0" indent="0" algn="ctr">
              <a:buNone/>
            </a:pPr>
            <a:r>
              <a:rPr lang="ru-RU" sz="1800" b="1" dirty="0" smtClean="0"/>
              <a:t> </a:t>
            </a:r>
            <a:br>
              <a:rPr lang="ru-RU" sz="1800" b="1" dirty="0" smtClean="0"/>
            </a:br>
            <a:r>
              <a:rPr lang="ru-RU" sz="1800" b="1" dirty="0" smtClean="0"/>
              <a:t/>
            </a:r>
            <a:br>
              <a:rPr lang="ru-RU" sz="1800" b="1" dirty="0" smtClean="0"/>
            </a:br>
            <a:endParaRPr lang="ru-RU" sz="1800" b="1" i="1" dirty="0"/>
          </a:p>
        </p:txBody>
      </p:sp>
      <p:sp>
        <p:nvSpPr>
          <p:cNvPr id="17" name="Текст 4"/>
          <p:cNvSpPr txBox="1">
            <a:spLocks/>
          </p:cNvSpPr>
          <p:nvPr/>
        </p:nvSpPr>
        <p:spPr>
          <a:xfrm>
            <a:off x="401474" y="743025"/>
            <a:ext cx="4041775" cy="309711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ru-RU" sz="40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2024</a:t>
            </a:r>
            <a:r>
              <a:rPr lang="ru-RU" sz="1800" dirty="0" smtClean="0">
                <a:solidFill>
                  <a:srgbClr val="C00000"/>
                </a:solidFill>
              </a:rPr>
              <a:t> </a:t>
            </a:r>
            <a:r>
              <a:rPr lang="ru-RU" sz="1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год</a:t>
            </a:r>
          </a:p>
          <a:p>
            <a:pPr marL="0" indent="0" algn="ctr">
              <a:buNone/>
            </a:pPr>
            <a:r>
              <a:rPr lang="ru-RU" sz="1800" dirty="0" smtClean="0"/>
              <a:t/>
            </a:r>
            <a:br>
              <a:rPr lang="ru-RU" sz="1800" dirty="0" smtClean="0"/>
            </a:br>
            <a:endParaRPr lang="ru-RU" sz="1800" dirty="0"/>
          </a:p>
        </p:txBody>
      </p:sp>
      <p:sp>
        <p:nvSpPr>
          <p:cNvPr id="18" name="TextBox 17"/>
          <p:cNvSpPr txBox="1"/>
          <p:nvPr/>
        </p:nvSpPr>
        <p:spPr>
          <a:xfrm>
            <a:off x="5852120" y="1707433"/>
            <a:ext cx="80502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≥190</a:t>
            </a:r>
            <a:endParaRPr lang="ru-RU" sz="24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5021796" y="5911101"/>
            <a:ext cx="3478876" cy="861774"/>
          </a:xfrm>
          <a:prstGeom prst="rect">
            <a:avLst/>
          </a:prstGeom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b="1" dirty="0" smtClean="0"/>
              <a:t>Белгородская область 2025 г. </a:t>
            </a:r>
          </a:p>
          <a:p>
            <a:pPr algn="ctr"/>
            <a:r>
              <a:rPr lang="ru-RU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≥ 190 – 56 </a:t>
            </a:r>
            <a:r>
              <a:rPr lang="ru-RU" sz="32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%</a:t>
            </a:r>
            <a:endParaRPr lang="ru-RU" sz="32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21" name="Объект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08036290"/>
              </p:ext>
            </p:extLst>
          </p:nvPr>
        </p:nvGraphicFramePr>
        <p:xfrm>
          <a:off x="4644008" y="1124745"/>
          <a:ext cx="4176464" cy="46349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5103812" y="2207696"/>
            <a:ext cx="178446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выше 190 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4283968" y="4587749"/>
            <a:ext cx="89319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>
                <a:solidFill>
                  <a:srgbClr val="C00000"/>
                </a:solidFill>
              </a:rPr>
              <a:t>13 %</a:t>
            </a:r>
            <a:endParaRPr lang="ru-RU" sz="2800" b="1" dirty="0">
              <a:solidFill>
                <a:srgbClr val="C00000"/>
              </a:solidFill>
            </a:endParaRPr>
          </a:p>
        </p:txBody>
      </p:sp>
      <p:pic>
        <p:nvPicPr>
          <p:cNvPr id="25" name="Picture 2" descr="https://uprostim.com/wp-content/uploads/2021/05/image007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43111" y="4050910"/>
            <a:ext cx="797600" cy="939609"/>
          </a:xfrm>
          <a:prstGeom prst="rect">
            <a:avLst/>
          </a:prstGeom>
          <a:noFill/>
          <a:scene3d>
            <a:camera prst="orthographicFront">
              <a:rot lat="0" lon="10800000" rev="0"/>
            </a:camera>
            <a:lightRig rig="threePt" dir="t"/>
          </a:scene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833074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116632"/>
            <a:ext cx="8229600" cy="648072"/>
          </a:xfrm>
        </p:spPr>
        <p:txBody>
          <a:bodyPr>
            <a:noAutofit/>
          </a:bodyPr>
          <a:lstStyle/>
          <a:p>
            <a:r>
              <a:rPr lang="ru-RU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Суммарно не менее </a:t>
            </a:r>
            <a:r>
              <a:rPr lang="ru-RU" sz="2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220 </a:t>
            </a:r>
            <a:r>
              <a:rPr lang="ru-RU" sz="2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баллов </a:t>
            </a:r>
            <a:r>
              <a:rPr lang="ru-RU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 3 предметам </a:t>
            </a:r>
            <a:r>
              <a:rPr lang="ru-RU" sz="24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u-RU" sz="24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2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(с «5» по математике Б.)</a:t>
            </a:r>
          </a:p>
        </p:txBody>
      </p:sp>
      <p:graphicFrame>
        <p:nvGraphicFramePr>
          <p:cNvPr id="8" name="Объект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81742400"/>
              </p:ext>
            </p:extLst>
          </p:nvPr>
        </p:nvGraphicFramePr>
        <p:xfrm>
          <a:off x="4758318" y="1196752"/>
          <a:ext cx="4176464" cy="47885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5456486" y="1734083"/>
            <a:ext cx="170271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выше 220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480510" y="5256632"/>
            <a:ext cx="302403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∑</a:t>
            </a:r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=</a:t>
            </a:r>
            <a:r>
              <a:rPr lang="ru-RU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29 </a:t>
            </a:r>
            <a:r>
              <a:rPr lang="ru-RU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участников ЕГЭ</a:t>
            </a:r>
            <a:endParaRPr lang="ru-RU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2" name="Номер слайда 2"/>
          <p:cNvSpPr txBox="1">
            <a:spLocks/>
          </p:cNvSpPr>
          <p:nvPr/>
        </p:nvSpPr>
        <p:spPr>
          <a:xfrm>
            <a:off x="8754139" y="6506757"/>
            <a:ext cx="418436" cy="365125"/>
          </a:xfrm>
          <a:prstGeom prst="rect">
            <a:avLst/>
          </a:prstGeom>
        </p:spPr>
        <p:txBody>
          <a:bodyPr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1400" b="1" dirty="0"/>
              <a:t>5</a:t>
            </a:r>
          </a:p>
        </p:txBody>
      </p:sp>
      <p:graphicFrame>
        <p:nvGraphicFramePr>
          <p:cNvPr id="7" name="Объект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48399916"/>
              </p:ext>
            </p:extLst>
          </p:nvPr>
        </p:nvGraphicFramePr>
        <p:xfrm>
          <a:off x="120645" y="1087915"/>
          <a:ext cx="4229449" cy="489819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719699" y="1864160"/>
            <a:ext cx="170271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выше 220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01474" y="6039495"/>
            <a:ext cx="4354334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Доля участников, набравших </a:t>
            </a:r>
            <a:r>
              <a:rPr lang="en-US" dirty="0" smtClean="0"/>
              <a:t>&lt; 2</a:t>
            </a:r>
            <a:r>
              <a:rPr lang="ru-RU" dirty="0" smtClean="0"/>
              <a:t>2</a:t>
            </a:r>
            <a:r>
              <a:rPr lang="en-US" dirty="0" smtClean="0"/>
              <a:t>0</a:t>
            </a:r>
            <a:r>
              <a:rPr lang="ru-RU" dirty="0" smtClean="0"/>
              <a:t> баллов</a:t>
            </a:r>
          </a:p>
          <a:p>
            <a:endParaRPr lang="ru-RU" sz="800" dirty="0" smtClean="0"/>
          </a:p>
          <a:p>
            <a:r>
              <a:rPr lang="ru-RU" dirty="0" smtClean="0"/>
              <a:t>Доля участников, набравших </a:t>
            </a:r>
            <a:r>
              <a:rPr lang="ru-RU" dirty="0" smtClean="0">
                <a:latin typeface="Calibri" panose="020F0502020204030204" pitchFamily="34" charset="0"/>
              </a:rPr>
              <a:t>≥ 220 баллов</a:t>
            </a:r>
            <a:endParaRPr lang="ru-RU" dirty="0"/>
          </a:p>
        </p:txBody>
      </p:sp>
      <p:sp>
        <p:nvSpPr>
          <p:cNvPr id="14" name="TextBox 13"/>
          <p:cNvSpPr txBox="1"/>
          <p:nvPr/>
        </p:nvSpPr>
        <p:spPr>
          <a:xfrm>
            <a:off x="683871" y="5229200"/>
            <a:ext cx="302403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∑</a:t>
            </a:r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=</a:t>
            </a:r>
            <a:r>
              <a:rPr lang="ru-RU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36 </a:t>
            </a:r>
            <a:r>
              <a:rPr lang="ru-RU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участников ЕГЭ</a:t>
            </a:r>
            <a:endParaRPr lang="ru-RU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85450" y="6082843"/>
            <a:ext cx="216024" cy="216024"/>
          </a:xfrm>
          <a:prstGeom prst="rect">
            <a:avLst/>
          </a:prstGeom>
          <a:solidFill>
            <a:srgbClr val="8EB4E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Прямоугольник 14"/>
          <p:cNvSpPr/>
          <p:nvPr/>
        </p:nvSpPr>
        <p:spPr>
          <a:xfrm>
            <a:off x="185450" y="6473296"/>
            <a:ext cx="216024" cy="216024"/>
          </a:xfrm>
          <a:prstGeom prst="rect">
            <a:avLst/>
          </a:prstGeom>
          <a:solidFill>
            <a:srgbClr val="C3D69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Текст 2"/>
          <p:cNvSpPr txBox="1">
            <a:spLocks/>
          </p:cNvSpPr>
          <p:nvPr/>
        </p:nvSpPr>
        <p:spPr>
          <a:xfrm>
            <a:off x="5103812" y="743025"/>
            <a:ext cx="4040188" cy="30971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ru-RU" sz="40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2025</a:t>
            </a:r>
            <a:r>
              <a:rPr lang="ru-RU" sz="1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год </a:t>
            </a:r>
          </a:p>
          <a:p>
            <a:pPr marL="0" indent="0" algn="ctr">
              <a:buNone/>
            </a:pPr>
            <a:r>
              <a:rPr lang="ru-RU" sz="1800" b="1" dirty="0" smtClean="0"/>
              <a:t> </a:t>
            </a:r>
            <a:br>
              <a:rPr lang="ru-RU" sz="1800" b="1" dirty="0" smtClean="0"/>
            </a:br>
            <a:r>
              <a:rPr lang="ru-RU" sz="1800" b="1" dirty="0" smtClean="0"/>
              <a:t/>
            </a:r>
            <a:br>
              <a:rPr lang="ru-RU" sz="1800" b="1" dirty="0" smtClean="0"/>
            </a:br>
            <a:endParaRPr lang="ru-RU" sz="1800" b="1" i="1" dirty="0"/>
          </a:p>
        </p:txBody>
      </p:sp>
      <p:sp>
        <p:nvSpPr>
          <p:cNvPr id="17" name="Текст 4"/>
          <p:cNvSpPr txBox="1">
            <a:spLocks/>
          </p:cNvSpPr>
          <p:nvPr/>
        </p:nvSpPr>
        <p:spPr>
          <a:xfrm>
            <a:off x="401474" y="743025"/>
            <a:ext cx="4041775" cy="309711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ru-RU" sz="40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2024</a:t>
            </a:r>
            <a:r>
              <a:rPr lang="ru-RU" sz="1800" dirty="0" smtClean="0">
                <a:solidFill>
                  <a:srgbClr val="C00000"/>
                </a:solidFill>
              </a:rPr>
              <a:t> </a:t>
            </a:r>
            <a:r>
              <a:rPr lang="ru-RU" sz="1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год</a:t>
            </a:r>
          </a:p>
          <a:p>
            <a:pPr marL="0" indent="0" algn="ctr">
              <a:buNone/>
            </a:pPr>
            <a:r>
              <a:rPr lang="ru-RU" sz="1800" dirty="0" smtClean="0"/>
              <a:t/>
            </a:r>
            <a:br>
              <a:rPr lang="ru-RU" sz="1800" dirty="0" smtClean="0"/>
            </a:br>
            <a:endParaRPr lang="ru-RU" sz="1800" dirty="0"/>
          </a:p>
        </p:txBody>
      </p:sp>
      <p:sp>
        <p:nvSpPr>
          <p:cNvPr id="19" name="TextBox 18"/>
          <p:cNvSpPr txBox="1"/>
          <p:nvPr/>
        </p:nvSpPr>
        <p:spPr>
          <a:xfrm>
            <a:off x="5125572" y="5913848"/>
            <a:ext cx="3478876" cy="861774"/>
          </a:xfrm>
          <a:prstGeom prst="rect">
            <a:avLst/>
          </a:prstGeom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b="1" dirty="0" smtClean="0"/>
              <a:t>Белгородская область 2025 г. </a:t>
            </a:r>
          </a:p>
          <a:p>
            <a:pPr algn="ctr"/>
            <a:r>
              <a:rPr lang="ru-RU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≥ 220 – </a:t>
            </a:r>
            <a:r>
              <a:rPr lang="ru-RU" sz="32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33 %</a:t>
            </a:r>
            <a:endParaRPr lang="ru-RU" sz="32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4499992" y="4581128"/>
            <a:ext cx="89319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>
                <a:solidFill>
                  <a:srgbClr val="C00000"/>
                </a:solidFill>
              </a:rPr>
              <a:t>24 %</a:t>
            </a:r>
            <a:endParaRPr lang="ru-RU" sz="2800" b="1" dirty="0">
              <a:solidFill>
                <a:srgbClr val="C00000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5488741" y="2924944"/>
            <a:ext cx="108625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defRPr sz="28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ru-RU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11 </a:t>
            </a:r>
            <a:r>
              <a:rPr lang="ru-RU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чел.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1475656" y="2636912"/>
            <a:ext cx="90351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 sz="28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ru-RU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 </a:t>
            </a:r>
            <a:r>
              <a:rPr lang="ru-RU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чел.</a:t>
            </a:r>
          </a:p>
        </p:txBody>
      </p:sp>
      <p:pic>
        <p:nvPicPr>
          <p:cNvPr id="20" name="Picture 2" descr="https://uprostim.com/wp-content/uploads/2021/05/image007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43111" y="4050910"/>
            <a:ext cx="797600" cy="939609"/>
          </a:xfrm>
          <a:prstGeom prst="rect">
            <a:avLst/>
          </a:prstGeom>
          <a:noFill/>
          <a:scene3d>
            <a:camera prst="orthographicFront">
              <a:rot lat="0" lon="10800000" rev="0"/>
            </a:camera>
            <a:lightRig rig="threePt" dir="t"/>
          </a:scene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869464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116632"/>
            <a:ext cx="8229600" cy="648072"/>
          </a:xfrm>
        </p:spPr>
        <p:txBody>
          <a:bodyPr>
            <a:noAutofit/>
          </a:bodyPr>
          <a:lstStyle/>
          <a:p>
            <a:r>
              <a:rPr lang="ru-RU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Суммарно не менее </a:t>
            </a:r>
            <a:r>
              <a:rPr lang="ru-RU" sz="2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240 баллов </a:t>
            </a:r>
            <a:r>
              <a:rPr lang="ru-RU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 3 предметам </a:t>
            </a:r>
            <a:r>
              <a:rPr lang="ru-RU" sz="24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u-RU" sz="24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2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(с «5» по математике Б.)</a:t>
            </a:r>
          </a:p>
        </p:txBody>
      </p:sp>
      <p:graphicFrame>
        <p:nvGraphicFramePr>
          <p:cNvPr id="8" name="Объект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67814492"/>
              </p:ext>
            </p:extLst>
          </p:nvPr>
        </p:nvGraphicFramePr>
        <p:xfrm>
          <a:off x="4758318" y="1232756"/>
          <a:ext cx="4176464" cy="46085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5508104" y="1772816"/>
            <a:ext cx="170271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выше 240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364088" y="5302949"/>
            <a:ext cx="302403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∑</a:t>
            </a:r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=</a:t>
            </a:r>
            <a:r>
              <a:rPr lang="ru-RU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29 </a:t>
            </a:r>
            <a:r>
              <a:rPr lang="ru-RU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участников ЕГЭ</a:t>
            </a:r>
            <a:endParaRPr lang="ru-RU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2" name="Номер слайда 2"/>
          <p:cNvSpPr txBox="1">
            <a:spLocks/>
          </p:cNvSpPr>
          <p:nvPr/>
        </p:nvSpPr>
        <p:spPr>
          <a:xfrm>
            <a:off x="8725564" y="6498230"/>
            <a:ext cx="418436" cy="365125"/>
          </a:xfrm>
          <a:prstGeom prst="rect">
            <a:avLst/>
          </a:prstGeom>
        </p:spPr>
        <p:txBody>
          <a:bodyPr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1400" b="1" dirty="0"/>
              <a:t>6</a:t>
            </a:r>
          </a:p>
        </p:txBody>
      </p:sp>
      <p:graphicFrame>
        <p:nvGraphicFramePr>
          <p:cNvPr id="7" name="Объект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67441047"/>
              </p:ext>
            </p:extLst>
          </p:nvPr>
        </p:nvGraphicFramePr>
        <p:xfrm>
          <a:off x="120645" y="1124744"/>
          <a:ext cx="4229449" cy="48245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875931" y="1772816"/>
            <a:ext cx="170271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выше 240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01474" y="6060453"/>
            <a:ext cx="4354334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Доля участников, набравших </a:t>
            </a:r>
            <a:r>
              <a:rPr lang="en-US" dirty="0" smtClean="0"/>
              <a:t>&lt; 240</a:t>
            </a:r>
            <a:r>
              <a:rPr lang="ru-RU" dirty="0" smtClean="0"/>
              <a:t> баллов</a:t>
            </a:r>
          </a:p>
          <a:p>
            <a:endParaRPr lang="ru-RU" sz="800" dirty="0" smtClean="0"/>
          </a:p>
          <a:p>
            <a:r>
              <a:rPr lang="ru-RU" dirty="0" smtClean="0"/>
              <a:t>Доля участников, набравших </a:t>
            </a:r>
            <a:r>
              <a:rPr lang="ru-RU" dirty="0" smtClean="0">
                <a:latin typeface="Calibri" panose="020F0502020204030204" pitchFamily="34" charset="0"/>
              </a:rPr>
              <a:t>≥ 240 баллов</a:t>
            </a:r>
            <a:endParaRPr lang="ru-RU" dirty="0"/>
          </a:p>
        </p:txBody>
      </p:sp>
      <p:sp>
        <p:nvSpPr>
          <p:cNvPr id="14" name="TextBox 13"/>
          <p:cNvSpPr txBox="1"/>
          <p:nvPr/>
        </p:nvSpPr>
        <p:spPr>
          <a:xfrm>
            <a:off x="589772" y="5302948"/>
            <a:ext cx="302403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∑</a:t>
            </a:r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=</a:t>
            </a:r>
            <a:r>
              <a:rPr lang="ru-RU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36 </a:t>
            </a:r>
            <a:r>
              <a:rPr lang="ru-RU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участников ЕГЭ</a:t>
            </a:r>
            <a:endParaRPr lang="ru-RU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06797" y="6095791"/>
            <a:ext cx="216024" cy="216024"/>
          </a:xfrm>
          <a:prstGeom prst="rect">
            <a:avLst/>
          </a:prstGeom>
          <a:solidFill>
            <a:srgbClr val="8EB4E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Прямоугольник 14"/>
          <p:cNvSpPr/>
          <p:nvPr/>
        </p:nvSpPr>
        <p:spPr>
          <a:xfrm>
            <a:off x="206797" y="6464769"/>
            <a:ext cx="216024" cy="216024"/>
          </a:xfrm>
          <a:prstGeom prst="rect">
            <a:avLst/>
          </a:prstGeom>
          <a:solidFill>
            <a:srgbClr val="C3D69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Текст 2"/>
          <p:cNvSpPr txBox="1">
            <a:spLocks/>
          </p:cNvSpPr>
          <p:nvPr/>
        </p:nvSpPr>
        <p:spPr>
          <a:xfrm>
            <a:off x="5103812" y="743025"/>
            <a:ext cx="4040188" cy="30971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ru-RU" sz="40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2025</a:t>
            </a:r>
            <a:r>
              <a:rPr lang="ru-RU" sz="1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год </a:t>
            </a:r>
          </a:p>
          <a:p>
            <a:pPr marL="0" indent="0" algn="ctr">
              <a:buNone/>
            </a:pPr>
            <a:r>
              <a:rPr lang="ru-RU" sz="1800" b="1" dirty="0" smtClean="0"/>
              <a:t> </a:t>
            </a:r>
            <a:br>
              <a:rPr lang="ru-RU" sz="1800" b="1" dirty="0" smtClean="0"/>
            </a:br>
            <a:r>
              <a:rPr lang="ru-RU" sz="1800" b="1" dirty="0" smtClean="0"/>
              <a:t/>
            </a:r>
            <a:br>
              <a:rPr lang="ru-RU" sz="1800" b="1" dirty="0" smtClean="0"/>
            </a:br>
            <a:endParaRPr lang="ru-RU" sz="1800" b="1" i="1" dirty="0"/>
          </a:p>
        </p:txBody>
      </p:sp>
      <p:sp>
        <p:nvSpPr>
          <p:cNvPr id="17" name="Текст 4"/>
          <p:cNvSpPr txBox="1">
            <a:spLocks/>
          </p:cNvSpPr>
          <p:nvPr/>
        </p:nvSpPr>
        <p:spPr>
          <a:xfrm>
            <a:off x="401474" y="789868"/>
            <a:ext cx="4041775" cy="309711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ru-RU" sz="40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2024</a:t>
            </a:r>
            <a:r>
              <a:rPr lang="ru-RU" sz="1800" dirty="0" smtClean="0">
                <a:solidFill>
                  <a:srgbClr val="C00000"/>
                </a:solidFill>
              </a:rPr>
              <a:t> </a:t>
            </a:r>
            <a:r>
              <a:rPr lang="ru-RU" sz="1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год</a:t>
            </a:r>
          </a:p>
          <a:p>
            <a:pPr marL="0" indent="0" algn="ctr">
              <a:buNone/>
            </a:pPr>
            <a:r>
              <a:rPr lang="ru-RU" sz="1800" dirty="0" smtClean="0"/>
              <a:t/>
            </a:r>
            <a:br>
              <a:rPr lang="ru-RU" sz="1800" dirty="0" smtClean="0"/>
            </a:br>
            <a:endParaRPr lang="ru-RU" sz="1800" dirty="0"/>
          </a:p>
        </p:txBody>
      </p:sp>
      <p:sp>
        <p:nvSpPr>
          <p:cNvPr id="19" name="TextBox 18"/>
          <p:cNvSpPr txBox="1"/>
          <p:nvPr/>
        </p:nvSpPr>
        <p:spPr>
          <a:xfrm>
            <a:off x="5123188" y="5880928"/>
            <a:ext cx="3478876" cy="861774"/>
          </a:xfrm>
          <a:prstGeom prst="rect">
            <a:avLst/>
          </a:prstGeom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b="1" dirty="0" smtClean="0"/>
              <a:t>Белгородская область 2025 г. </a:t>
            </a:r>
          </a:p>
          <a:p>
            <a:pPr algn="ctr"/>
            <a:r>
              <a:rPr lang="ru-RU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≥ 240 – </a:t>
            </a:r>
            <a:r>
              <a:rPr lang="ru-RU" sz="32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18 %</a:t>
            </a:r>
            <a:endParaRPr lang="ru-RU" sz="32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4350094" y="4679887"/>
            <a:ext cx="89319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>
                <a:solidFill>
                  <a:srgbClr val="C00000"/>
                </a:solidFill>
              </a:rPr>
              <a:t>16 %</a:t>
            </a:r>
            <a:endParaRPr lang="ru-RU" sz="2800" b="1" dirty="0">
              <a:solidFill>
                <a:srgbClr val="C00000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5580112" y="2754506"/>
            <a:ext cx="90351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defRPr sz="28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ru-RU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7 </a:t>
            </a:r>
            <a:r>
              <a:rPr lang="ru-RU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чел.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1241314" y="2690626"/>
            <a:ext cx="90351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defRPr sz="28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ru-RU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 </a:t>
            </a:r>
            <a:r>
              <a:rPr lang="ru-RU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чел.</a:t>
            </a:r>
          </a:p>
        </p:txBody>
      </p:sp>
      <p:pic>
        <p:nvPicPr>
          <p:cNvPr id="24" name="Picture 2" descr="https://uprostim.com/wp-content/uploads/2021/05/image007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43111" y="4050910"/>
            <a:ext cx="797600" cy="939609"/>
          </a:xfrm>
          <a:prstGeom prst="rect">
            <a:avLst/>
          </a:prstGeom>
          <a:noFill/>
          <a:scene3d>
            <a:camera prst="orthographicFront">
              <a:rot lat="0" lon="10800000" rev="0"/>
            </a:camera>
            <a:lightRig rig="threePt" dir="t"/>
          </a:scene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964178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92356104"/>
              </p:ext>
            </p:extLst>
          </p:nvPr>
        </p:nvGraphicFramePr>
        <p:xfrm>
          <a:off x="1115616" y="1196752"/>
          <a:ext cx="6996455" cy="532486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935145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08012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936104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008112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905597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1131377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</a:tblGrid>
              <a:tr h="335035">
                <a:tc rowSpan="2">
                  <a:txBody>
                    <a:bodyPr/>
                    <a:lstStyle/>
                    <a:p>
                      <a:pPr algn="ctr" fontAlgn="b"/>
                      <a:r>
                        <a:rPr lang="ru-RU" sz="2000" b="1" u="none" strike="noStrike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Предмет</a:t>
                      </a:r>
                      <a:endParaRPr lang="ru-RU" sz="2000" b="1" i="0" u="none" strike="noStrike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ru-RU" sz="2000" b="1" u="none" strike="noStrike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2024 год</a:t>
                      </a:r>
                      <a:endParaRPr lang="ru-RU" sz="2000" b="1" i="0" u="none" strike="noStrike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ru-RU" sz="2000" b="1" i="0" u="none" strike="noStrike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ru-RU" sz="2000" b="1" u="none" strike="noStrike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2025 год</a:t>
                      </a:r>
                      <a:endParaRPr lang="ru-RU" sz="2000" b="1" i="0" u="none" strike="noStrike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ru-RU" sz="2000" b="1" i="0" u="none" strike="noStrike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anose="020F0502020204030204" pitchFamily="34" charset="0"/>
                        </a:rPr>
                        <a:t>Тенденция </a:t>
                      </a:r>
                      <a:br>
                        <a:rPr lang="ru-RU" sz="1600" b="1" i="0" u="none" strike="noStrike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anose="020F0502020204030204" pitchFamily="34" charset="0"/>
                        </a:rPr>
                      </a:br>
                      <a:r>
                        <a:rPr lang="ru-RU" sz="1600" b="1" i="0" u="none" strike="noStrike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anose="020F0502020204030204" pitchFamily="34" charset="0"/>
                        </a:rPr>
                        <a:t>к себе</a:t>
                      </a:r>
                      <a:endParaRPr lang="ru-RU" sz="1600" b="1" i="0" u="none" strike="noStrike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35035">
                <a:tc vMerge="1">
                  <a:txBody>
                    <a:bodyPr/>
                    <a:lstStyle/>
                    <a:p>
                      <a:pPr algn="ctr" fontAlgn="b"/>
                      <a:endParaRPr lang="ru-RU" sz="2000" b="1" i="0" u="none" strike="noStrike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 dirty="0" err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anose="020F0502020204030204" pitchFamily="34" charset="0"/>
                        </a:rPr>
                        <a:t>Грайворонский</a:t>
                      </a:r>
                      <a:r>
                        <a:rPr lang="ru-RU" sz="1100" b="1" i="0" u="none" strike="noStrike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anose="020F0502020204030204" pitchFamily="34" charset="0"/>
                        </a:rPr>
                        <a:t> МО</a:t>
                      </a:r>
                      <a:endParaRPr lang="ru-RU" sz="1100" b="1" i="0" u="none" strike="noStrike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anose="020F0502020204030204" pitchFamily="34" charset="0"/>
                        </a:rPr>
                        <a:t>Белгородская обл.</a:t>
                      </a:r>
                      <a:endParaRPr lang="ru-RU" sz="1100" b="1" i="0" u="none" strike="noStrike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 dirty="0" err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anose="020F0502020204030204" pitchFamily="34" charset="0"/>
                        </a:rPr>
                        <a:t>Грайворонский</a:t>
                      </a:r>
                      <a:r>
                        <a:rPr lang="ru-RU" sz="1100" b="1" i="0" u="none" strike="noStrike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anose="020F0502020204030204" pitchFamily="34" charset="0"/>
                        </a:rPr>
                        <a:t> МО</a:t>
                      </a:r>
                      <a:endParaRPr lang="ru-RU" sz="1100" b="1" i="0" u="none" strike="noStrike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anose="020F0502020204030204" pitchFamily="34" charset="0"/>
                        </a:rPr>
                        <a:t>Белгородская обл.</a:t>
                      </a:r>
                      <a:endParaRPr lang="ru-RU" sz="1100" b="1" i="0" u="none" strike="noStrike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fontAlgn="b"/>
                      <a:endParaRPr lang="ru-RU" sz="2000" b="1" i="0" u="none" strike="noStrike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421229">
                <a:tc>
                  <a:txBody>
                    <a:bodyPr/>
                    <a:lstStyle/>
                    <a:p>
                      <a:pPr algn="l" fontAlgn="b"/>
                      <a:r>
                        <a:rPr lang="ru-RU" sz="1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Английский </a:t>
                      </a:r>
                      <a:r>
                        <a:rPr lang="ru-RU" sz="17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язык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50,0</a:t>
                      </a:r>
                      <a:r>
                        <a:rPr lang="ru-RU" sz="18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%</a:t>
                      </a:r>
                      <a:endParaRPr lang="ru-RU" dirty="0"/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00000"/>
                        </a:lnSpc>
                      </a:pPr>
                      <a:r>
                        <a:rPr lang="ru-RU" sz="18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64,8 %</a:t>
                      </a:r>
                      <a:endParaRPr lang="ru-RU" sz="18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-</a:t>
                      </a:r>
                      <a:endParaRPr lang="ru-RU" dirty="0"/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72,4 </a:t>
                      </a:r>
                      <a:r>
                        <a:rPr lang="ru-RU" sz="18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rtl="0" eaLnBrk="1" fontAlgn="b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</a:rPr>
                        <a:t>-</a:t>
                      </a:r>
                      <a:endParaRPr lang="ru-RU" sz="2000" dirty="0">
                        <a:effectLst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21229">
                <a:tc>
                  <a:txBody>
                    <a:bodyPr/>
                    <a:lstStyle/>
                    <a:p>
                      <a:pPr algn="l" fontAlgn="b"/>
                      <a:r>
                        <a:rPr lang="ru-RU" sz="1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Математика П.</a:t>
                      </a:r>
                      <a:endParaRPr lang="ru-RU" sz="17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50,0</a:t>
                      </a:r>
                      <a:r>
                        <a:rPr lang="ru-RU" sz="18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%</a:t>
                      </a:r>
                      <a:endParaRPr lang="ru-RU" dirty="0"/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00000"/>
                        </a:lnSpc>
                      </a:pPr>
                      <a:r>
                        <a:rPr lang="ru-RU" sz="18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65,4 %</a:t>
                      </a:r>
                      <a:endParaRPr lang="ru-RU" sz="18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77,8 </a:t>
                      </a:r>
                      <a:r>
                        <a:rPr lang="ru-RU" sz="18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dirty="0"/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70,1 </a:t>
                      </a:r>
                      <a:r>
                        <a:rPr lang="ru-RU" sz="18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i="0" kern="1200" dirty="0" smtClean="0">
                          <a:solidFill>
                            <a:srgbClr val="009900"/>
                          </a:solidFill>
                          <a:effectLst>
                            <a:outerShdw blurRad="381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↑↑</a:t>
                      </a:r>
                      <a:endParaRPr lang="ru-RU" sz="2000" dirty="0" smtClean="0">
                        <a:effectLst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421229">
                <a:tc>
                  <a:txBody>
                    <a:bodyPr/>
                    <a:lstStyle/>
                    <a:p>
                      <a:pPr marL="0" algn="l" rtl="0" eaLnBrk="1" fontAlgn="b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7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Литература</a:t>
                      </a:r>
                      <a:endParaRPr lang="ru-RU" sz="1800" b="0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66,7</a:t>
                      </a:r>
                      <a:r>
                        <a:rPr lang="ru-RU" sz="18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%</a:t>
                      </a:r>
                      <a:endParaRPr lang="ru-RU" dirty="0"/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00000"/>
                        </a:lnSpc>
                      </a:pPr>
                      <a:r>
                        <a:rPr lang="ru-RU" sz="18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41,9 %</a:t>
                      </a:r>
                      <a:endParaRPr lang="ru-RU" sz="18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100,0 </a:t>
                      </a:r>
                      <a:r>
                        <a:rPr lang="ru-RU" sz="18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dirty="0"/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54,1 </a:t>
                      </a:r>
                      <a:r>
                        <a:rPr lang="ru-RU" sz="18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i="0" kern="1200" dirty="0" smtClean="0">
                          <a:solidFill>
                            <a:srgbClr val="009900"/>
                          </a:solidFill>
                          <a:effectLst>
                            <a:outerShdw blurRad="381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↑↑</a:t>
                      </a:r>
                      <a:endParaRPr lang="ru-RU" sz="2000" dirty="0" smtClean="0">
                        <a:effectLst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21229">
                <a:tc>
                  <a:txBody>
                    <a:bodyPr/>
                    <a:lstStyle/>
                    <a:p>
                      <a:pPr marL="0" algn="l" rtl="0" eaLnBrk="1" fontAlgn="b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7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Физика</a:t>
                      </a:r>
                      <a:endParaRPr lang="ru-RU" sz="1800" b="0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50,0</a:t>
                      </a:r>
                      <a:r>
                        <a:rPr lang="ru-RU" sz="18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%</a:t>
                      </a:r>
                      <a:endParaRPr lang="ru-RU" dirty="0"/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00000"/>
                        </a:lnSpc>
                      </a:pPr>
                      <a:r>
                        <a:rPr lang="ru-RU" sz="18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61,2 %</a:t>
                      </a:r>
                      <a:endParaRPr lang="ru-RU" sz="18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37,5 </a:t>
                      </a:r>
                      <a:r>
                        <a:rPr lang="ru-RU" sz="18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dirty="0"/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59,1 </a:t>
                      </a:r>
                      <a:r>
                        <a:rPr lang="ru-RU" sz="18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rtl="0" eaLnBrk="1" fontAlgn="b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2000" b="1" i="0" kern="1200" dirty="0" smtClean="0">
                          <a:solidFill>
                            <a:srgbClr val="C00000"/>
                          </a:solidFill>
                          <a:effectLst>
                            <a:outerShdw blurRad="381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↓↓</a:t>
                      </a:r>
                      <a:endParaRPr lang="ru-RU" sz="2000" b="0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32737">
                <a:tc>
                  <a:txBody>
                    <a:bodyPr/>
                    <a:lstStyle/>
                    <a:p>
                      <a:pPr marL="0" algn="l" rtl="0" eaLnBrk="1" fontAlgn="b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7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Химия</a:t>
                      </a:r>
                      <a:endParaRPr lang="ru-RU" sz="1800" b="0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33,3</a:t>
                      </a:r>
                      <a:r>
                        <a:rPr lang="ru-RU" sz="18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%</a:t>
                      </a:r>
                      <a:endParaRPr lang="ru-RU" dirty="0"/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00000"/>
                        </a:lnSpc>
                      </a:pPr>
                      <a:r>
                        <a:rPr lang="ru-RU" sz="18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52,6 %</a:t>
                      </a:r>
                      <a:endParaRPr lang="ru-RU" sz="18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62,5 </a:t>
                      </a:r>
                      <a:r>
                        <a:rPr lang="ru-RU" sz="18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dirty="0"/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59,3 </a:t>
                      </a:r>
                      <a:r>
                        <a:rPr lang="ru-RU" sz="18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i="0" kern="1200" dirty="0" smtClean="0">
                          <a:solidFill>
                            <a:srgbClr val="009900"/>
                          </a:solidFill>
                          <a:effectLst>
                            <a:outerShdw blurRad="381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↑↑</a:t>
                      </a:r>
                      <a:endParaRPr lang="ru-RU" sz="2000" b="1" i="0" u="none" strike="noStrike" kern="1200" dirty="0" smtClean="0">
                        <a:solidFill>
                          <a:srgbClr val="C00000"/>
                        </a:solidFill>
                        <a:effectLst>
                          <a:outerShdw blurRad="381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21229">
                <a:tc>
                  <a:txBody>
                    <a:bodyPr/>
                    <a:lstStyle/>
                    <a:p>
                      <a:pPr marL="0" algn="l" rtl="0" eaLnBrk="1" fontAlgn="b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7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Информатика</a:t>
                      </a:r>
                      <a:endParaRPr lang="ru-RU" sz="1800" b="0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66,7</a:t>
                      </a:r>
                      <a:r>
                        <a:rPr lang="ru-RU" sz="18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%</a:t>
                      </a:r>
                      <a:endParaRPr lang="ru-RU" dirty="0"/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00000"/>
                        </a:lnSpc>
                      </a:pPr>
                      <a:r>
                        <a:rPr lang="ru-RU" sz="18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45,2 %</a:t>
                      </a:r>
                      <a:endParaRPr lang="ru-RU" sz="18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83,3 </a:t>
                      </a:r>
                      <a:r>
                        <a:rPr lang="ru-RU" sz="18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dirty="0"/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57,8 </a:t>
                      </a:r>
                      <a:r>
                        <a:rPr lang="ru-RU" sz="18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i="0" kern="1200" dirty="0" smtClean="0">
                          <a:solidFill>
                            <a:srgbClr val="009900"/>
                          </a:solidFill>
                          <a:effectLst>
                            <a:outerShdw blurRad="381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↑↑</a:t>
                      </a:r>
                      <a:endParaRPr lang="ru-RU" sz="2000" b="1" i="0" u="none" strike="noStrike" kern="1200" dirty="0" smtClean="0">
                        <a:solidFill>
                          <a:srgbClr val="C00000"/>
                        </a:solidFill>
                        <a:effectLst>
                          <a:outerShdw blurRad="381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421229">
                <a:tc>
                  <a:txBody>
                    <a:bodyPr/>
                    <a:lstStyle/>
                    <a:p>
                      <a:pPr marL="0" algn="l" rtl="0" eaLnBrk="1" fontAlgn="b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7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История</a:t>
                      </a:r>
                      <a:endParaRPr lang="ru-RU" sz="1800" b="0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0,0</a:t>
                      </a:r>
                      <a:r>
                        <a:rPr lang="ru-RU" sz="18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%</a:t>
                      </a:r>
                      <a:endParaRPr lang="ru-RU" dirty="0"/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00000"/>
                        </a:lnSpc>
                      </a:pPr>
                      <a:r>
                        <a:rPr lang="ru-RU" sz="18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50,2 %</a:t>
                      </a:r>
                      <a:endParaRPr lang="ru-RU" sz="18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0,0 </a:t>
                      </a:r>
                      <a:r>
                        <a:rPr lang="ru-RU" sz="18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dirty="0"/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51,3 </a:t>
                      </a:r>
                      <a:r>
                        <a:rPr lang="ru-RU" sz="18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i="0" u="none" strike="noStrike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anose="020F0502020204030204" pitchFamily="34" charset="0"/>
                        </a:rPr>
                        <a:t>→</a:t>
                      </a:r>
                      <a:endParaRPr lang="ru-RU" sz="2000" b="1" i="0" u="none" strike="noStrike" dirty="0" smtClean="0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421229">
                <a:tc>
                  <a:txBody>
                    <a:bodyPr/>
                    <a:lstStyle/>
                    <a:p>
                      <a:pPr marL="0" algn="l" rtl="0" eaLnBrk="1" fontAlgn="b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7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Обществознание</a:t>
                      </a:r>
                      <a:endParaRPr lang="ru-RU" sz="1800" b="0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46,7</a:t>
                      </a:r>
                      <a:r>
                        <a:rPr lang="ru-RU" sz="18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%</a:t>
                      </a:r>
                      <a:endParaRPr lang="ru-RU" dirty="0"/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00000"/>
                        </a:lnSpc>
                      </a:pPr>
                      <a:r>
                        <a:rPr lang="ru-RU" sz="18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50,8 %</a:t>
                      </a:r>
                      <a:endParaRPr lang="ru-RU" sz="18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75,0 </a:t>
                      </a:r>
                      <a:r>
                        <a:rPr lang="ru-RU" sz="18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r>
                        <a:rPr lang="ru-RU" dirty="0" smtClean="0"/>
                        <a:t> </a:t>
                      </a:r>
                      <a:endParaRPr lang="ru-RU" dirty="0"/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49,4 </a:t>
                      </a:r>
                      <a:r>
                        <a:rPr lang="ru-RU" sz="18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i="0" kern="1200" dirty="0" smtClean="0">
                          <a:solidFill>
                            <a:srgbClr val="009900"/>
                          </a:solidFill>
                          <a:effectLst>
                            <a:outerShdw blurRad="381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↑↑</a:t>
                      </a:r>
                      <a:endParaRPr lang="ru-RU" sz="2000" b="1" i="0" u="none" strike="noStrike" kern="1200" dirty="0" smtClean="0">
                        <a:solidFill>
                          <a:srgbClr val="C00000"/>
                        </a:solidFill>
                        <a:effectLst>
                          <a:outerShdw blurRad="381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421229">
                <a:tc>
                  <a:txBody>
                    <a:bodyPr/>
                    <a:lstStyle/>
                    <a:p>
                      <a:pPr algn="l" fontAlgn="b"/>
                      <a:r>
                        <a:rPr lang="ru-RU" sz="1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Биология</a:t>
                      </a:r>
                      <a:endParaRPr lang="ru-RU" sz="17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33,3</a:t>
                      </a:r>
                      <a:r>
                        <a:rPr lang="ru-RU" sz="18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%</a:t>
                      </a:r>
                      <a:endParaRPr lang="ru-RU" dirty="0"/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00000"/>
                        </a:lnSpc>
                      </a:pPr>
                      <a:r>
                        <a:rPr lang="ru-RU" sz="18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48,9 %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71,4 </a:t>
                      </a:r>
                      <a:r>
                        <a:rPr lang="ru-RU" sz="18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dirty="0"/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52,7 </a:t>
                      </a:r>
                      <a:r>
                        <a:rPr lang="ru-RU" sz="18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i="0" kern="1200" dirty="0" smtClean="0">
                          <a:solidFill>
                            <a:srgbClr val="009900"/>
                          </a:solidFill>
                          <a:effectLst>
                            <a:outerShdw blurRad="381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↑↑</a:t>
                      </a:r>
                      <a:endParaRPr lang="ru-RU" sz="2000" b="1" i="0" u="none" strike="noStrike" kern="1200" dirty="0" smtClean="0">
                        <a:solidFill>
                          <a:srgbClr val="C00000"/>
                        </a:solidFill>
                        <a:effectLst>
                          <a:outerShdw blurRad="381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  <a:tr h="421229">
                <a:tc>
                  <a:txBody>
                    <a:bodyPr/>
                    <a:lstStyle/>
                    <a:p>
                      <a:pPr marL="0" algn="l" rtl="0" eaLnBrk="1" fontAlgn="b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7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Русский язык</a:t>
                      </a:r>
                      <a:endParaRPr lang="ru-RU" sz="1800" b="0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77,8</a:t>
                      </a:r>
                      <a:r>
                        <a:rPr lang="ru-RU" sz="18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%</a:t>
                      </a:r>
                      <a:endParaRPr lang="ru-RU" dirty="0"/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00000"/>
                        </a:lnSpc>
                      </a:pPr>
                      <a:r>
                        <a:rPr lang="ru-RU" sz="18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70,8 %</a:t>
                      </a:r>
                      <a:endParaRPr lang="ru-RU" sz="18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72,4 </a:t>
                      </a:r>
                      <a:r>
                        <a:rPr lang="ru-RU" sz="18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dirty="0"/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66,3 </a:t>
                      </a:r>
                      <a:r>
                        <a:rPr lang="ru-RU" sz="18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rtl="0" eaLnBrk="1" fontAlgn="b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2000" b="1" i="0" kern="1200" dirty="0" smtClean="0">
                          <a:solidFill>
                            <a:srgbClr val="C00000"/>
                          </a:solidFill>
                          <a:effectLst>
                            <a:outerShdw blurRad="381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↓↓</a:t>
                      </a:r>
                      <a:endParaRPr lang="ru-RU" sz="2000" b="0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21229">
                <a:tc>
                  <a:txBody>
                    <a:bodyPr/>
                    <a:lstStyle/>
                    <a:p>
                      <a:pPr marL="0" algn="l" rtl="0" eaLnBrk="1" fontAlgn="b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7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География</a:t>
                      </a:r>
                      <a:endParaRPr lang="ru-RU" sz="1800" b="0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-</a:t>
                      </a:r>
                      <a:endParaRPr lang="ru-RU" dirty="0"/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00000"/>
                        </a:lnSpc>
                      </a:pPr>
                      <a:r>
                        <a:rPr lang="ru-RU" sz="18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36,4 %</a:t>
                      </a:r>
                      <a:endParaRPr lang="ru-RU" sz="18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-</a:t>
                      </a:r>
                      <a:endParaRPr lang="ru-RU" dirty="0"/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39,0 </a:t>
                      </a:r>
                      <a:r>
                        <a:rPr lang="ru-RU" sz="18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11"/>
                  </a:ext>
                </a:extLst>
              </a:tr>
            </a:tbl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76616" y="-58420"/>
            <a:ext cx="8229600" cy="1143000"/>
          </a:xfrm>
        </p:spPr>
        <p:txBody>
          <a:bodyPr>
            <a:noAutofit/>
          </a:bodyPr>
          <a:lstStyle/>
          <a:p>
            <a:r>
              <a:rPr lang="ru-RU" sz="32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Доля участников, </a:t>
            </a:r>
            <a:r>
              <a:rPr lang="ru-RU" sz="32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u-RU" sz="32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32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набравших </a:t>
            </a:r>
            <a:r>
              <a:rPr lang="ru-RU" sz="32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 предмету </a:t>
            </a:r>
            <a:r>
              <a:rPr lang="ru-RU" sz="32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60+ </a:t>
            </a:r>
            <a:r>
              <a:rPr lang="ru-RU" sz="32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баллов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6948264" y="6430781"/>
            <a:ext cx="2133600" cy="365125"/>
          </a:xfrm>
        </p:spPr>
        <p:txBody>
          <a:bodyPr/>
          <a:lstStyle/>
          <a:p>
            <a:fld id="{B19B0651-EE4F-4900-A07F-96A6BFA9D0F0}" type="slidenum">
              <a:rPr lang="ru-RU" sz="1400" b="1" smtClean="0">
                <a:solidFill>
                  <a:schemeClr val="tx1"/>
                </a:solidFill>
              </a:rPr>
              <a:pPr/>
              <a:t>7</a:t>
            </a:fld>
            <a:endParaRPr lang="ru-RU" sz="14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012563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61990" y="476672"/>
            <a:ext cx="8981734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Количество </a:t>
            </a:r>
            <a:r>
              <a:rPr lang="ru-RU" sz="30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выпускников 11 классов, </a:t>
            </a:r>
            <a:r>
              <a:rPr lang="ru-RU" sz="3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получивших </a:t>
            </a:r>
            <a:r>
              <a:rPr lang="ru-RU" sz="30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медали </a:t>
            </a:r>
            <a:r>
              <a:rPr lang="ru-RU" sz="30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«</a:t>
            </a:r>
            <a:r>
              <a:rPr lang="ru-RU" sz="30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За особые успехи в учении»</a:t>
            </a:r>
          </a:p>
        </p:txBody>
      </p:sp>
      <p:sp>
        <p:nvSpPr>
          <p:cNvPr id="8" name="Номер слайда 2"/>
          <p:cNvSpPr txBox="1">
            <a:spLocks/>
          </p:cNvSpPr>
          <p:nvPr/>
        </p:nvSpPr>
        <p:spPr>
          <a:xfrm>
            <a:off x="8773989" y="6553411"/>
            <a:ext cx="382940" cy="365125"/>
          </a:xfrm>
          <a:prstGeom prst="rect">
            <a:avLst/>
          </a:prstGeom>
        </p:spPr>
        <p:txBody>
          <a:bodyPr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1400" b="1" dirty="0"/>
              <a:t>8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467544" y="4005064"/>
            <a:ext cx="8496944" cy="20928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Не получили </a:t>
            </a:r>
            <a:r>
              <a:rPr lang="ru-RU" sz="30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аттестат за 9, 11 классы</a:t>
            </a:r>
          </a:p>
          <a:p>
            <a:pPr algn="ctr"/>
            <a:r>
              <a:rPr lang="ru-RU" sz="20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(основной период) </a:t>
            </a:r>
          </a:p>
          <a:p>
            <a:pPr algn="ctr"/>
            <a:endParaRPr lang="ru-RU" sz="2000" b="1" dirty="0" smtClean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+mj-ea"/>
              <a:cs typeface="+mj-cs"/>
            </a:endParaRPr>
          </a:p>
          <a:p>
            <a:pPr algn="ctr"/>
            <a:r>
              <a:rPr lang="ru-RU" sz="2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Ввиду особенностей проведения государственной итоговой аттестации </a:t>
            </a:r>
            <a:r>
              <a:rPr lang="ru-RU" sz="20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/>
            </a:r>
            <a:br>
              <a:rPr lang="ru-RU" sz="20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</a:br>
            <a:r>
              <a:rPr lang="ru-RU" sz="20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на </a:t>
            </a:r>
            <a:r>
              <a:rPr lang="ru-RU" sz="2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территории Белгородской области аттестаты получили </a:t>
            </a:r>
            <a:r>
              <a:rPr lang="ru-RU" sz="20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/>
            </a:r>
            <a:br>
              <a:rPr lang="ru-RU" sz="20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</a:br>
            <a:r>
              <a:rPr lang="ru-RU" sz="20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100</a:t>
            </a:r>
            <a:r>
              <a:rPr lang="ru-RU" sz="2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% выпускников </a:t>
            </a:r>
            <a:r>
              <a:rPr lang="ru-RU" sz="20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Грайворонского</a:t>
            </a:r>
            <a:r>
              <a:rPr lang="ru-RU" sz="20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 муниципального округа</a:t>
            </a:r>
            <a:endParaRPr lang="ru-RU" sz="20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+mj-ea"/>
              <a:cs typeface="+mj-cs"/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84046134"/>
              </p:ext>
            </p:extLst>
          </p:nvPr>
        </p:nvGraphicFramePr>
        <p:xfrm>
          <a:off x="383685" y="1484784"/>
          <a:ext cx="8794477" cy="2160240"/>
        </p:xfrm>
        <a:graphic>
          <a:graphicData uri="http://schemas.openxmlformats.org/drawingml/2006/table">
            <a:tbl>
              <a:tblPr/>
              <a:tblGrid>
                <a:gridCol w="1227033"/>
                <a:gridCol w="521769"/>
                <a:gridCol w="1114666"/>
                <a:gridCol w="522000"/>
                <a:gridCol w="1092724"/>
                <a:gridCol w="522000"/>
                <a:gridCol w="1196268"/>
                <a:gridCol w="522000"/>
                <a:gridCol w="1002214"/>
                <a:gridCol w="1073803"/>
              </a:tblGrid>
              <a:tr h="360040">
                <a:tc gridSpan="4">
                  <a:txBody>
                    <a:bodyPr/>
                    <a:lstStyle/>
                    <a:p>
                      <a:pPr algn="ctr" fontAlgn="b"/>
                      <a:r>
                        <a:rPr lang="ru-RU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2024 год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ru-RU" sz="1800" b="1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ru-RU" sz="1800" b="1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2025 год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Тенденция по </a:t>
                      </a:r>
                      <a:r>
                        <a:rPr lang="ru-RU" sz="1600" b="1" i="0" u="none" strike="noStrike" dirty="0" smtClean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«золоту»</a:t>
                      </a:r>
                      <a:r>
                        <a:rPr lang="ru-RU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, доля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Тенденция по </a:t>
                      </a:r>
                      <a:r>
                        <a:rPr lang="ru-RU" sz="1600" b="1" i="0" u="none" strike="noStrike" kern="1200" dirty="0" smtClean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Times New Roman" panose="02020603050405020304" pitchFamily="18" charset="0"/>
                        </a:rPr>
                        <a:t>«серебру»</a:t>
                      </a:r>
                      <a:r>
                        <a:rPr lang="ru-RU" sz="16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ru-RU" sz="1600" b="1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доля</a:t>
                      </a:r>
                      <a:endParaRPr lang="ru-RU" sz="1600" dirty="0" smtClean="0">
                        <a:effectLst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1479752"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Кол-во</a:t>
                      </a:r>
                      <a:r>
                        <a:rPr lang="ru-RU" sz="16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 медалистов </a:t>
                      </a:r>
                      <a:r>
                        <a:rPr lang="ru-RU" sz="1600" b="1" i="0" u="none" strike="noStrike" baseline="0" dirty="0" smtClean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«золото»</a:t>
                      </a:r>
                      <a:endParaRPr lang="ru-RU" sz="1600" b="1" i="0" u="none" strike="noStrike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%</a:t>
                      </a:r>
                      <a:r>
                        <a:rPr lang="ru-RU" sz="16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Кол-во</a:t>
                      </a:r>
                      <a:r>
                        <a:rPr lang="ru-RU" sz="16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 медалистов </a:t>
                      </a:r>
                      <a:r>
                        <a:rPr lang="ru-RU" sz="1600" b="1" i="0" u="none" strike="noStrike" baseline="0" dirty="0" smtClean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«серебро»</a:t>
                      </a:r>
                      <a:endParaRPr lang="ru-RU" sz="1600" b="1" i="0" u="none" strike="noStrike" dirty="0" smtClean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fontAlgn="b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6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Кол-во</a:t>
                      </a:r>
                      <a:r>
                        <a:rPr lang="ru-RU" sz="1600" b="1" i="0" u="none" strike="noStrike" kern="1200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="1" i="0" u="none" strike="noStrike" kern="1200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медалистов </a:t>
                      </a:r>
                      <a:r>
                        <a:rPr lang="ru-RU" sz="1600" b="1" i="0" u="none" strike="noStrike" kern="1200" baseline="0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«золото»</a:t>
                      </a:r>
                      <a:endParaRPr lang="ru-RU" sz="16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fontAlgn="b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%</a:t>
                      </a:r>
                      <a:r>
                        <a:rPr lang="ru-RU" sz="1600" b="1" i="0" u="none" strike="noStrike" kern="1200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endParaRPr lang="ru-RU" sz="16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rtl="0" eaLnBrk="1" fontAlgn="b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6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Кол-во</a:t>
                      </a:r>
                      <a:r>
                        <a:rPr lang="ru-RU" sz="1600" b="1" i="0" u="none" strike="noStrike" kern="1200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="1" i="0" u="none" strike="noStrike" kern="1200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медалистов </a:t>
                      </a:r>
                      <a:r>
                        <a:rPr lang="ru-RU" sz="1600" b="1" i="0" u="none" strike="noStrike" kern="1200" baseline="0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«серебро»</a:t>
                      </a:r>
                      <a:endParaRPr lang="ru-RU" sz="16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fontAlgn="b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%</a:t>
                      </a:r>
                      <a:endParaRPr lang="ru-RU" sz="16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fontAlgn="b"/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20448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8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8</a:t>
                      </a:r>
                      <a:endParaRPr lang="ru-RU" sz="1800" b="1" i="0" u="none" strike="noStrike" kern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800" b="1" i="0" u="none" strike="noStrike" kern="1200" spc="0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1</a:t>
                      </a:r>
                      <a:r>
                        <a:rPr lang="ru-RU" sz="1800" b="1" i="0" u="none" strike="noStrike" kern="1200" spc="300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0%</a:t>
                      </a:r>
                      <a:endParaRPr lang="ru-RU" sz="1800" b="1" i="0" u="none" strike="noStrike" kern="1200" spc="300" baseline="0" dirty="0">
                        <a:solidFill>
                          <a:srgbClr val="000000"/>
                        </a:solidFill>
                        <a:effectLst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8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7</a:t>
                      </a:r>
                      <a:endParaRPr lang="ru-RU" sz="1800" b="1" i="0" u="none" strike="noStrike" kern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800" b="1" i="0" u="none" strike="noStrike" kern="1200" spc="200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9%</a:t>
                      </a:r>
                      <a:endParaRPr lang="ru-RU" sz="1800" b="1" i="0" u="none" strike="noStrike" kern="1200" spc="200" baseline="0" dirty="0">
                        <a:solidFill>
                          <a:srgbClr val="000000"/>
                        </a:solidFill>
                        <a:effectLst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13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i="0" u="none" strike="noStrike" kern="1200" spc="0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1</a:t>
                      </a:r>
                      <a:r>
                        <a:rPr lang="ru-RU" sz="1800" b="1" i="0" u="none" strike="noStrike" kern="1200" spc="300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4%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i="0" u="none" strike="noStrike" kern="1200" spc="200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8%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9900"/>
                          </a:solidFill>
                          <a:effectLst>
                            <a:outerShdw blurRad="381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↑</a:t>
                      </a:r>
                      <a:endParaRPr lang="ru-RU" sz="1800" b="1" i="0" u="none" strike="noStrike" kern="1200" dirty="0" smtClean="0">
                        <a:solidFill>
                          <a:srgbClr val="C00000"/>
                        </a:solidFill>
                        <a:effectLst>
                          <a:outerShdw blurRad="381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i="0" u="none" strike="noStrike" kern="1200" dirty="0" smtClean="0">
                          <a:solidFill>
                            <a:srgbClr val="C00000"/>
                          </a:solidFill>
                          <a:effectLst>
                            <a:outerShdw blurRad="381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  <a:latin typeface="+mn-lt"/>
                        </a:rPr>
                        <a:t>↓</a:t>
                      </a:r>
                      <a:endParaRPr lang="ru-RU" sz="1800" b="1" i="0" u="none" strike="noStrike" dirty="0" smtClean="0">
                        <a:solidFill>
                          <a:schemeClr val="accent1">
                            <a:lumMod val="50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911095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467544" y="151902"/>
            <a:ext cx="835292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Результаты обучения за 2024, 2025 годы</a:t>
            </a:r>
          </a:p>
          <a:p>
            <a:pPr algn="ctr"/>
            <a:r>
              <a:rPr lang="ru-RU" sz="20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(баллы в аттестатах за 9 и 11 классы)</a:t>
            </a:r>
            <a:endParaRPr lang="ru-RU" sz="2000" dirty="0"/>
          </a:p>
        </p:txBody>
      </p:sp>
      <p:grpSp>
        <p:nvGrpSpPr>
          <p:cNvPr id="2" name="Группа 1"/>
          <p:cNvGrpSpPr/>
          <p:nvPr/>
        </p:nvGrpSpPr>
        <p:grpSpPr>
          <a:xfrm>
            <a:off x="186407" y="3429000"/>
            <a:ext cx="8848089" cy="2670441"/>
            <a:chOff x="204623" y="3195235"/>
            <a:chExt cx="8848089" cy="2670441"/>
          </a:xfrm>
        </p:grpSpPr>
        <p:graphicFrame>
          <p:nvGraphicFramePr>
            <p:cNvPr id="14" name="Диаграмма 13"/>
            <p:cNvGraphicFramePr/>
            <p:nvPr>
              <p:extLst>
                <p:ext uri="{D42A27DB-BD31-4B8C-83A1-F6EECF244321}">
                  <p14:modId xmlns:p14="http://schemas.microsoft.com/office/powerpoint/2010/main" val="129728157"/>
                </p:ext>
              </p:extLst>
            </p:nvPr>
          </p:nvGraphicFramePr>
          <p:xfrm>
            <a:off x="2411760" y="3195235"/>
            <a:ext cx="6640952" cy="2670441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2"/>
            </a:graphicData>
          </a:graphic>
        </p:graphicFrame>
        <p:sp>
          <p:nvSpPr>
            <p:cNvPr id="10" name="TextBox 9"/>
            <p:cNvSpPr txBox="1"/>
            <p:nvPr/>
          </p:nvSpPr>
          <p:spPr>
            <a:xfrm>
              <a:off x="204624" y="3886999"/>
              <a:ext cx="242316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2400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2024 г.   </a:t>
              </a:r>
              <a:r>
                <a:rPr lang="ru-RU" sz="3200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∑</a:t>
              </a:r>
              <a:r>
                <a:rPr lang="en-US" sz="2400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=</a:t>
              </a:r>
              <a:r>
                <a:rPr lang="ru-RU" sz="2400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81</a:t>
              </a:r>
              <a:endParaRPr lang="ru-RU" sz="1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204623" y="4635000"/>
              <a:ext cx="2423161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2400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2025 г.   </a:t>
              </a:r>
              <a:r>
                <a:rPr lang="ru-RU" sz="3200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∑</a:t>
              </a:r>
              <a:r>
                <a:rPr lang="en-US" sz="2400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=</a:t>
              </a:r>
              <a:r>
                <a:rPr lang="ru-RU" sz="2400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93</a:t>
              </a:r>
              <a:endParaRPr lang="ru-RU" sz="1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8871779" y="6492875"/>
            <a:ext cx="244292" cy="365125"/>
          </a:xfrm>
        </p:spPr>
        <p:txBody>
          <a:bodyPr/>
          <a:lstStyle/>
          <a:p>
            <a:fld id="{B19B0651-EE4F-4900-A07F-96A6BFA9D0F0}" type="slidenum">
              <a:rPr lang="ru-RU" sz="1400" b="1">
                <a:solidFill>
                  <a:schemeClr val="tx1"/>
                </a:solidFill>
              </a:rPr>
              <a:pPr/>
              <a:t>9</a:t>
            </a:fld>
            <a:endParaRPr lang="ru-RU" sz="1400" b="1" dirty="0">
              <a:solidFill>
                <a:schemeClr val="tx1"/>
              </a:solidFill>
            </a:endParaRPr>
          </a:p>
        </p:txBody>
      </p:sp>
      <p:grpSp>
        <p:nvGrpSpPr>
          <p:cNvPr id="15" name="Группа 14"/>
          <p:cNvGrpSpPr/>
          <p:nvPr/>
        </p:nvGrpSpPr>
        <p:grpSpPr>
          <a:xfrm>
            <a:off x="214959" y="982899"/>
            <a:ext cx="8716125" cy="2670441"/>
            <a:chOff x="204623" y="1628800"/>
            <a:chExt cx="8716125" cy="2670441"/>
          </a:xfrm>
        </p:grpSpPr>
        <p:graphicFrame>
          <p:nvGraphicFramePr>
            <p:cNvPr id="16" name="Диаграмма 15"/>
            <p:cNvGraphicFramePr/>
            <p:nvPr>
              <p:extLst>
                <p:ext uri="{D42A27DB-BD31-4B8C-83A1-F6EECF244321}">
                  <p14:modId xmlns:p14="http://schemas.microsoft.com/office/powerpoint/2010/main" val="1981673838"/>
                </p:ext>
              </p:extLst>
            </p:nvPr>
          </p:nvGraphicFramePr>
          <p:xfrm>
            <a:off x="2279796" y="1628800"/>
            <a:ext cx="6640952" cy="2670441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3"/>
            </a:graphicData>
          </a:graphic>
        </p:graphicFrame>
        <p:sp>
          <p:nvSpPr>
            <p:cNvPr id="17" name="TextBox 16"/>
            <p:cNvSpPr txBox="1"/>
            <p:nvPr/>
          </p:nvSpPr>
          <p:spPr>
            <a:xfrm>
              <a:off x="204623" y="2379245"/>
              <a:ext cx="242316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2400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2024 г.   </a:t>
              </a:r>
              <a:r>
                <a:rPr lang="ru-RU" sz="3200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∑</a:t>
              </a:r>
              <a:r>
                <a:rPr lang="en-US" sz="2400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=</a:t>
              </a:r>
              <a:r>
                <a:rPr lang="ru-RU" sz="2400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270</a:t>
              </a:r>
              <a:endParaRPr lang="ru-RU" sz="1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204623" y="3132257"/>
              <a:ext cx="2423161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2400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2025 г.   </a:t>
              </a:r>
              <a:r>
                <a:rPr lang="ru-RU" sz="3200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∑</a:t>
              </a:r>
              <a:r>
                <a:rPr lang="en-US" sz="2400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=</a:t>
              </a:r>
              <a:r>
                <a:rPr lang="ru-RU" sz="2400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221</a:t>
              </a:r>
              <a:endParaRPr lang="ru-RU" sz="1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9395332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</a:spPr>
      <a:bodyPr wrap="none" rtlCol="0">
        <a:spAutoFit/>
      </a:bodyPr>
      <a:lstStyle>
        <a:defPPr>
          <a:defRPr sz="3600" b="1" dirty="0" smtClean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4034</TotalTime>
  <Words>662</Words>
  <Application>Microsoft Office PowerPoint</Application>
  <PresentationFormat>Экран (4:3)</PresentationFormat>
  <Paragraphs>301</Paragraphs>
  <Slides>9</Slides>
  <Notes>4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5" baseType="lpstr">
      <vt:lpstr>Arial Unicode MS</vt:lpstr>
      <vt:lpstr>Arial</vt:lpstr>
      <vt:lpstr>Arial Narrow</vt:lpstr>
      <vt:lpstr>Calibri</vt:lpstr>
      <vt:lpstr>Times New Roman</vt:lpstr>
      <vt:lpstr>Тема Office</vt:lpstr>
      <vt:lpstr>Презентация PowerPoint</vt:lpstr>
      <vt:lpstr>Средний тестовый балл за ЕГЭ</vt:lpstr>
      <vt:lpstr>100 баллов за ЕГЭ</vt:lpstr>
      <vt:lpstr>Суммарно не менее 190 баллов по 3 предметам  (с «5» по математике Б.)</vt:lpstr>
      <vt:lpstr>Суммарно не менее 220 баллов по 3 предметам  (с «5» по математике Б.)</vt:lpstr>
      <vt:lpstr>Суммарно не менее 240 баллов по 3 предметам  (с «5» по математике Б.)</vt:lpstr>
      <vt:lpstr>Доля участников,  набравших по предмету 60+ баллов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 РЕЗУЛЬТАТАХ ЕГЭ-2022</dc:title>
  <dc:creator>user</dc:creator>
  <cp:lastModifiedBy>pc</cp:lastModifiedBy>
  <cp:revision>520</cp:revision>
  <cp:lastPrinted>2022-08-12T06:05:25Z</cp:lastPrinted>
  <dcterms:created xsi:type="dcterms:W3CDTF">2022-07-05T11:31:42Z</dcterms:created>
  <dcterms:modified xsi:type="dcterms:W3CDTF">2025-08-22T08:52:36Z</dcterms:modified>
</cp:coreProperties>
</file>